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7" r:id="rId2"/>
    <p:sldId id="280" r:id="rId3"/>
    <p:sldId id="281" r:id="rId4"/>
    <p:sldId id="282" r:id="rId5"/>
    <p:sldId id="283" r:id="rId6"/>
    <p:sldId id="259" r:id="rId7"/>
    <p:sldId id="263" r:id="rId8"/>
    <p:sldId id="284" r:id="rId9"/>
    <p:sldId id="285" r:id="rId10"/>
    <p:sldId id="286" r:id="rId11"/>
    <p:sldId id="287" r:id="rId12"/>
    <p:sldId id="288" r:id="rId13"/>
    <p:sldId id="289" r:id="rId14"/>
    <p:sldId id="290" r:id="rId15"/>
    <p:sldId id="291" r:id="rId16"/>
    <p:sldId id="292" r:id="rId17"/>
    <p:sldId id="293" r:id="rId18"/>
    <p:sldId id="274" r:id="rId19"/>
  </p:sldIdLst>
  <p:sldSz cx="9875838" cy="7497763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C404E5-B9E3-4C01-AB06-DC3D1CC9C777}" v="115" dt="2025-03-09T04:40:03.3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9" autoAdjust="0"/>
    <p:restoredTop sz="94660"/>
  </p:normalViewPr>
  <p:slideViewPr>
    <p:cSldViewPr snapToGrid="0">
      <p:cViewPr varScale="1">
        <p:scale>
          <a:sx n="89" d="100"/>
          <a:sy n="89" d="100"/>
        </p:scale>
        <p:origin x="63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30" d="100"/>
        <a:sy n="3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ug Plata" userId="2aeb4832d5614f2b" providerId="LiveId" clId="{4CE55232-1EA5-4D0A-8373-5485DB600897}"/>
    <pc:docChg chg="undo custSel addSld delSld modSld">
      <pc:chgData name="Doug Plata" userId="2aeb4832d5614f2b" providerId="LiveId" clId="{4CE55232-1EA5-4D0A-8373-5485DB600897}" dt="2024-01-23T14:28:28.160" v="1951" actId="478"/>
      <pc:docMkLst>
        <pc:docMk/>
      </pc:docMkLst>
      <pc:sldChg chg="addSp delSp modSp mod">
        <pc:chgData name="Doug Plata" userId="2aeb4832d5614f2b" providerId="LiveId" clId="{4CE55232-1EA5-4D0A-8373-5485DB600897}" dt="2024-01-23T14:28:28.160" v="1951" actId="478"/>
        <pc:sldMkLst>
          <pc:docMk/>
          <pc:sldMk cId="3730128963" sldId="256"/>
        </pc:sldMkLst>
      </pc:sldChg>
      <pc:sldChg chg="addSp delSp modSp new del mod">
        <pc:chgData name="Doug Plata" userId="2aeb4832d5614f2b" providerId="LiveId" clId="{4CE55232-1EA5-4D0A-8373-5485DB600897}" dt="2024-01-16T18:31:19.126" v="1947" actId="47"/>
        <pc:sldMkLst>
          <pc:docMk/>
          <pc:sldMk cId="530961659" sldId="257"/>
        </pc:sldMkLst>
      </pc:sldChg>
      <pc:sldChg chg="delSp add del mod">
        <pc:chgData name="Doug Plata" userId="2aeb4832d5614f2b" providerId="LiveId" clId="{4CE55232-1EA5-4D0A-8373-5485DB600897}" dt="2023-12-29T04:28:03.468" v="7" actId="47"/>
        <pc:sldMkLst>
          <pc:docMk/>
          <pc:sldMk cId="1892033865" sldId="257"/>
        </pc:sldMkLst>
      </pc:sldChg>
      <pc:sldChg chg="delSp new mod">
        <pc:chgData name="Doug Plata" userId="2aeb4832d5614f2b" providerId="LiveId" clId="{4CE55232-1EA5-4D0A-8373-5485DB600897}" dt="2024-01-16T18:31:24.018" v="1949" actId="478"/>
        <pc:sldMkLst>
          <pc:docMk/>
          <pc:sldMk cId="3960707373" sldId="257"/>
        </pc:sldMkLst>
      </pc:sldChg>
      <pc:sldChg chg="addSp delSp modSp add del mod">
        <pc:chgData name="Doug Plata" userId="2aeb4832d5614f2b" providerId="LiveId" clId="{4CE55232-1EA5-4D0A-8373-5485DB600897}" dt="2024-01-16T18:31:19.126" v="1947" actId="47"/>
        <pc:sldMkLst>
          <pc:docMk/>
          <pc:sldMk cId="128987362" sldId="258"/>
        </pc:sldMkLst>
      </pc:sldChg>
      <pc:sldChg chg="addSp delSp modSp add del mod">
        <pc:chgData name="Doug Plata" userId="2aeb4832d5614f2b" providerId="LiveId" clId="{4CE55232-1EA5-4D0A-8373-5485DB600897}" dt="2024-01-16T18:31:19.126" v="1947" actId="47"/>
        <pc:sldMkLst>
          <pc:docMk/>
          <pc:sldMk cId="816647791" sldId="259"/>
        </pc:sldMkLst>
      </pc:sldChg>
      <pc:sldChg chg="addSp delSp modSp add del mod">
        <pc:chgData name="Doug Plata" userId="2aeb4832d5614f2b" providerId="LiveId" clId="{4CE55232-1EA5-4D0A-8373-5485DB600897}" dt="2024-01-16T18:31:19.126" v="1947" actId="47"/>
        <pc:sldMkLst>
          <pc:docMk/>
          <pc:sldMk cId="566670640" sldId="260"/>
        </pc:sldMkLst>
      </pc:sldChg>
      <pc:sldChg chg="addSp delSp modSp new del mod">
        <pc:chgData name="Doug Plata" userId="2aeb4832d5614f2b" providerId="LiveId" clId="{4CE55232-1EA5-4D0A-8373-5485DB600897}" dt="2024-01-16T18:31:19.126" v="1947" actId="47"/>
        <pc:sldMkLst>
          <pc:docMk/>
          <pc:sldMk cId="3369787552" sldId="261"/>
        </pc:sldMkLst>
      </pc:sldChg>
    </pc:docChg>
  </pc:docChgLst>
  <pc:docChgLst>
    <pc:chgData name="Doug Plata" userId="2aeb4832d5614f2b" providerId="LiveId" clId="{BFA5FEE1-9890-4386-80C4-E62631C9E90E}"/>
    <pc:docChg chg="modSld">
      <pc:chgData name="Doug Plata" userId="2aeb4832d5614f2b" providerId="LiveId" clId="{BFA5FEE1-9890-4386-80C4-E62631C9E90E}" dt="2023-12-29T04:24:39.825" v="82" actId="1076"/>
      <pc:docMkLst>
        <pc:docMk/>
      </pc:docMkLst>
      <pc:sldChg chg="addSp modSp mod">
        <pc:chgData name="Doug Plata" userId="2aeb4832d5614f2b" providerId="LiveId" clId="{BFA5FEE1-9890-4386-80C4-E62631C9E90E}" dt="2023-12-29T04:24:39.825" v="82" actId="1076"/>
        <pc:sldMkLst>
          <pc:docMk/>
          <pc:sldMk cId="3730128963" sldId="256"/>
        </pc:sldMkLst>
      </pc:sldChg>
    </pc:docChg>
  </pc:docChgLst>
  <pc:docChgLst>
    <pc:chgData name="Doug Plata" userId="2aeb4832d5614f2b" providerId="LiveId" clId="{F3EB037B-D2B6-4A34-905B-2979AF65E1CB}"/>
    <pc:docChg chg="custSel modSld">
      <pc:chgData name="Doug Plata" userId="2aeb4832d5614f2b" providerId="LiveId" clId="{F3EB037B-D2B6-4A34-905B-2979AF65E1CB}" dt="2024-03-10T06:09:00.372" v="2"/>
      <pc:docMkLst>
        <pc:docMk/>
      </pc:docMkLst>
      <pc:sldChg chg="modSp">
        <pc:chgData name="Doug Plata" userId="2aeb4832d5614f2b" providerId="LiveId" clId="{F3EB037B-D2B6-4A34-905B-2979AF65E1CB}" dt="2024-03-10T06:09:00.372" v="2"/>
        <pc:sldMkLst>
          <pc:docMk/>
          <pc:sldMk cId="3730128963" sldId="256"/>
        </pc:sldMkLst>
      </pc:sldChg>
      <pc:sldChg chg="addSp delSp mod">
        <pc:chgData name="Doug Plata" userId="2aeb4832d5614f2b" providerId="LiveId" clId="{F3EB037B-D2B6-4A34-905B-2979AF65E1CB}" dt="2024-03-10T06:08:50.966" v="1" actId="478"/>
        <pc:sldMkLst>
          <pc:docMk/>
          <pc:sldMk cId="3960707373" sldId="257"/>
        </pc:sldMkLst>
      </pc:sldChg>
    </pc:docChg>
  </pc:docChgLst>
  <pc:docChgLst>
    <pc:chgData name="Doug Plata" userId="2aeb4832d5614f2b" providerId="LiveId" clId="{10466AC1-2C1A-4D3F-A701-703364BF8976}"/>
    <pc:docChg chg="undo custSel addSld delSld modSld">
      <pc:chgData name="Doug Plata" userId="2aeb4832d5614f2b" providerId="LiveId" clId="{10466AC1-2C1A-4D3F-A701-703364BF8976}" dt="2023-12-01T16:35:42.699" v="2758" actId="478"/>
      <pc:docMkLst>
        <pc:docMk/>
      </pc:docMkLst>
      <pc:sldChg chg="addSp delSp modSp mod">
        <pc:chgData name="Doug Plata" userId="2aeb4832d5614f2b" providerId="LiveId" clId="{10466AC1-2C1A-4D3F-A701-703364BF8976}" dt="2023-12-01T16:35:42.699" v="2758" actId="478"/>
        <pc:sldMkLst>
          <pc:docMk/>
          <pc:sldMk cId="3730128963" sldId="256"/>
        </pc:sldMkLst>
      </pc:sldChg>
      <pc:sldChg chg="addSp delSp modSp add del mod">
        <pc:chgData name="Doug Plata" userId="2aeb4832d5614f2b" providerId="LiveId" clId="{10466AC1-2C1A-4D3F-A701-703364BF8976}" dt="2023-11-18T16:39:41.657" v="2740" actId="47"/>
        <pc:sldMkLst>
          <pc:docMk/>
          <pc:sldMk cId="977335280" sldId="257"/>
        </pc:sldMkLst>
      </pc:sldChg>
      <pc:sldChg chg="addSp delSp modSp add del mod">
        <pc:chgData name="Doug Plata" userId="2aeb4832d5614f2b" providerId="LiveId" clId="{10466AC1-2C1A-4D3F-A701-703364BF8976}" dt="2023-11-09T02:42:07.200" v="1689" actId="47"/>
        <pc:sldMkLst>
          <pc:docMk/>
          <pc:sldMk cId="1897420542" sldId="257"/>
        </pc:sldMkLst>
      </pc:sldChg>
      <pc:sldChg chg="addSp delSp modSp new del mod">
        <pc:chgData name="Doug Plata" userId="2aeb4832d5614f2b" providerId="LiveId" clId="{10466AC1-2C1A-4D3F-A701-703364BF8976}" dt="2023-11-18T16:39:38.964" v="2739" actId="47"/>
        <pc:sldMkLst>
          <pc:docMk/>
          <pc:sldMk cId="2994061994" sldId="258"/>
        </pc:sldMkLst>
      </pc:sldChg>
    </pc:docChg>
  </pc:docChgLst>
  <pc:docChgLst>
    <pc:chgData name="Doug Plata" userId="2aeb4832d5614f2b" providerId="LiveId" clId="{93C404E5-B9E3-4C01-AB06-DC3D1CC9C777}"/>
    <pc:docChg chg="undo custSel addSld delSld modSld">
      <pc:chgData name="Doug Plata" userId="2aeb4832d5614f2b" providerId="LiveId" clId="{93C404E5-B9E3-4C01-AB06-DC3D1CC9C777}" dt="2025-03-09T04:41:05.355" v="1181" actId="1038"/>
      <pc:docMkLst>
        <pc:docMk/>
      </pc:docMkLst>
      <pc:sldChg chg="del">
        <pc:chgData name="Doug Plata" userId="2aeb4832d5614f2b" providerId="LiveId" clId="{93C404E5-B9E3-4C01-AB06-DC3D1CC9C777}" dt="2025-03-05T14:02:03.717" v="291" actId="47"/>
        <pc:sldMkLst>
          <pc:docMk/>
          <pc:sldMk cId="3730128963" sldId="256"/>
        </pc:sldMkLst>
      </pc:sldChg>
      <pc:sldChg chg="addSp delSp modSp mod">
        <pc:chgData name="Doug Plata" userId="2aeb4832d5614f2b" providerId="LiveId" clId="{93C404E5-B9E3-4C01-AB06-DC3D1CC9C777}" dt="2025-03-05T13:56:08.428" v="188" actId="478"/>
        <pc:sldMkLst>
          <pc:docMk/>
          <pc:sldMk cId="3960707373" sldId="257"/>
        </pc:sldMkLst>
        <pc:spChg chg="add mod">
          <ac:chgData name="Doug Plata" userId="2aeb4832d5614f2b" providerId="LiveId" clId="{93C404E5-B9E3-4C01-AB06-DC3D1CC9C777}" dt="2025-03-05T13:46:56.615" v="24" actId="164"/>
          <ac:spMkLst>
            <pc:docMk/>
            <pc:sldMk cId="3960707373" sldId="257"/>
            <ac:spMk id="2" creationId="{0FBECFA8-79A9-EC3A-8C2E-ABBA1E4AF749}"/>
          </ac:spMkLst>
        </pc:spChg>
        <pc:spChg chg="add mod">
          <ac:chgData name="Doug Plata" userId="2aeb4832d5614f2b" providerId="LiveId" clId="{93C404E5-B9E3-4C01-AB06-DC3D1CC9C777}" dt="2025-03-05T13:50:18.603" v="86" actId="1076"/>
          <ac:spMkLst>
            <pc:docMk/>
            <pc:sldMk cId="3960707373" sldId="257"/>
            <ac:spMk id="3" creationId="{093783B9-0386-E51A-2DCF-97BF88B7E2C5}"/>
          </ac:spMkLst>
        </pc:spChg>
        <pc:spChg chg="add mod">
          <ac:chgData name="Doug Plata" userId="2aeb4832d5614f2b" providerId="LiveId" clId="{93C404E5-B9E3-4C01-AB06-DC3D1CC9C777}" dt="2025-03-05T13:46:56.615" v="24" actId="164"/>
          <ac:spMkLst>
            <pc:docMk/>
            <pc:sldMk cId="3960707373" sldId="257"/>
            <ac:spMk id="4" creationId="{EFA1DD92-3F26-A0DF-1212-672E2AD7F4F2}"/>
          </ac:spMkLst>
        </pc:spChg>
        <pc:spChg chg="add mod">
          <ac:chgData name="Doug Plata" userId="2aeb4832d5614f2b" providerId="LiveId" clId="{93C404E5-B9E3-4C01-AB06-DC3D1CC9C777}" dt="2025-03-05T13:46:56.615" v="24" actId="164"/>
          <ac:spMkLst>
            <pc:docMk/>
            <pc:sldMk cId="3960707373" sldId="257"/>
            <ac:spMk id="5" creationId="{0B4AD930-9B92-D01A-8050-497A144245F5}"/>
          </ac:spMkLst>
        </pc:spChg>
        <pc:spChg chg="add mod">
          <ac:chgData name="Doug Plata" userId="2aeb4832d5614f2b" providerId="LiveId" clId="{93C404E5-B9E3-4C01-AB06-DC3D1CC9C777}" dt="2025-03-05T13:46:56.615" v="24" actId="164"/>
          <ac:spMkLst>
            <pc:docMk/>
            <pc:sldMk cId="3960707373" sldId="257"/>
            <ac:spMk id="6" creationId="{A96BB0AA-5E47-7EEE-95D4-55591D0025E0}"/>
          </ac:spMkLst>
        </pc:spChg>
        <pc:spChg chg="add mod">
          <ac:chgData name="Doug Plata" userId="2aeb4832d5614f2b" providerId="LiveId" clId="{93C404E5-B9E3-4C01-AB06-DC3D1CC9C777}" dt="2025-03-05T13:46:56.615" v="24" actId="164"/>
          <ac:spMkLst>
            <pc:docMk/>
            <pc:sldMk cId="3960707373" sldId="257"/>
            <ac:spMk id="7" creationId="{8F6EACCF-E324-2EC4-FB89-632A2DFABAC6}"/>
          </ac:spMkLst>
        </pc:spChg>
        <pc:spChg chg="add mod">
          <ac:chgData name="Doug Plata" userId="2aeb4832d5614f2b" providerId="LiveId" clId="{93C404E5-B9E3-4C01-AB06-DC3D1CC9C777}" dt="2025-03-05T13:46:56.615" v="24" actId="164"/>
          <ac:spMkLst>
            <pc:docMk/>
            <pc:sldMk cId="3960707373" sldId="257"/>
            <ac:spMk id="8" creationId="{ED4517E9-11F7-544C-9B22-BB3FD0E06F87}"/>
          </ac:spMkLst>
        </pc:spChg>
        <pc:spChg chg="add mod">
          <ac:chgData name="Doug Plata" userId="2aeb4832d5614f2b" providerId="LiveId" clId="{93C404E5-B9E3-4C01-AB06-DC3D1CC9C777}" dt="2025-03-05T13:50:18.603" v="86" actId="1076"/>
          <ac:spMkLst>
            <pc:docMk/>
            <pc:sldMk cId="3960707373" sldId="257"/>
            <ac:spMk id="13" creationId="{AE941472-0AAB-CF3B-CFC3-8C21972CD52A}"/>
          </ac:spMkLst>
        </pc:spChg>
        <pc:spChg chg="add mod">
          <ac:chgData name="Doug Plata" userId="2aeb4832d5614f2b" providerId="LiveId" clId="{93C404E5-B9E3-4C01-AB06-DC3D1CC9C777}" dt="2025-03-05T13:50:18.603" v="86" actId="1076"/>
          <ac:spMkLst>
            <pc:docMk/>
            <pc:sldMk cId="3960707373" sldId="257"/>
            <ac:spMk id="16" creationId="{FFE182E4-6623-5159-0733-C4279F094B38}"/>
          </ac:spMkLst>
        </pc:spChg>
        <pc:spChg chg="add mod">
          <ac:chgData name="Doug Plata" userId="2aeb4832d5614f2b" providerId="LiveId" clId="{93C404E5-B9E3-4C01-AB06-DC3D1CC9C777}" dt="2025-03-05T13:50:18.603" v="86" actId="1076"/>
          <ac:spMkLst>
            <pc:docMk/>
            <pc:sldMk cId="3960707373" sldId="257"/>
            <ac:spMk id="17" creationId="{AE50E31C-F578-03DE-CF0D-73A052B70DBA}"/>
          </ac:spMkLst>
        </pc:spChg>
        <pc:spChg chg="add mod">
          <ac:chgData name="Doug Plata" userId="2aeb4832d5614f2b" providerId="LiveId" clId="{93C404E5-B9E3-4C01-AB06-DC3D1CC9C777}" dt="2025-03-05T13:49:33.525" v="78" actId="164"/>
          <ac:spMkLst>
            <pc:docMk/>
            <pc:sldMk cId="3960707373" sldId="257"/>
            <ac:spMk id="22" creationId="{B8A63B11-E722-E472-4F8F-61453D292D51}"/>
          </ac:spMkLst>
        </pc:spChg>
        <pc:spChg chg="add mod">
          <ac:chgData name="Doug Plata" userId="2aeb4832d5614f2b" providerId="LiveId" clId="{93C404E5-B9E3-4C01-AB06-DC3D1CC9C777}" dt="2025-03-05T13:49:33.525" v="78" actId="164"/>
          <ac:spMkLst>
            <pc:docMk/>
            <pc:sldMk cId="3960707373" sldId="257"/>
            <ac:spMk id="23" creationId="{FFB365AD-FBAE-F5BF-7D07-19973FE7384E}"/>
          </ac:spMkLst>
        </pc:spChg>
        <pc:spChg chg="add mod">
          <ac:chgData name="Doug Plata" userId="2aeb4832d5614f2b" providerId="LiveId" clId="{93C404E5-B9E3-4C01-AB06-DC3D1CC9C777}" dt="2025-03-05T13:49:33.525" v="78" actId="164"/>
          <ac:spMkLst>
            <pc:docMk/>
            <pc:sldMk cId="3960707373" sldId="257"/>
            <ac:spMk id="24" creationId="{F13ACE09-F8D9-A47B-0654-4239D50FDEC2}"/>
          </ac:spMkLst>
        </pc:spChg>
        <pc:spChg chg="add mod">
          <ac:chgData name="Doug Plata" userId="2aeb4832d5614f2b" providerId="LiveId" clId="{93C404E5-B9E3-4C01-AB06-DC3D1CC9C777}" dt="2025-03-05T13:49:33.525" v="78" actId="164"/>
          <ac:spMkLst>
            <pc:docMk/>
            <pc:sldMk cId="3960707373" sldId="257"/>
            <ac:spMk id="25" creationId="{3CFB9A71-AC95-4579-2D24-89E935FB28EA}"/>
          </ac:spMkLst>
        </pc:spChg>
        <pc:spChg chg="add mod">
          <ac:chgData name="Doug Plata" userId="2aeb4832d5614f2b" providerId="LiveId" clId="{93C404E5-B9E3-4C01-AB06-DC3D1CC9C777}" dt="2025-03-05T13:49:33.525" v="78" actId="164"/>
          <ac:spMkLst>
            <pc:docMk/>
            <pc:sldMk cId="3960707373" sldId="257"/>
            <ac:spMk id="26" creationId="{922376DC-692D-3830-2E0A-426E134543CD}"/>
          </ac:spMkLst>
        </pc:spChg>
        <pc:spChg chg="add mod">
          <ac:chgData name="Doug Plata" userId="2aeb4832d5614f2b" providerId="LiveId" clId="{93C404E5-B9E3-4C01-AB06-DC3D1CC9C777}" dt="2025-03-05T13:49:33.525" v="78" actId="164"/>
          <ac:spMkLst>
            <pc:docMk/>
            <pc:sldMk cId="3960707373" sldId="257"/>
            <ac:spMk id="27" creationId="{178E0F59-B819-06BB-3A57-62D3AD1748AE}"/>
          </ac:spMkLst>
        </pc:spChg>
        <pc:spChg chg="mod">
          <ac:chgData name="Doug Plata" userId="2aeb4832d5614f2b" providerId="LiveId" clId="{93C404E5-B9E3-4C01-AB06-DC3D1CC9C777}" dt="2025-03-05T13:49:51.298" v="83"/>
          <ac:spMkLst>
            <pc:docMk/>
            <pc:sldMk cId="3960707373" sldId="257"/>
            <ac:spMk id="30" creationId="{147E0A2D-5831-C097-EB79-EFA76B6E11CC}"/>
          </ac:spMkLst>
        </pc:spChg>
        <pc:spChg chg="mod">
          <ac:chgData name="Doug Plata" userId="2aeb4832d5614f2b" providerId="LiveId" clId="{93C404E5-B9E3-4C01-AB06-DC3D1CC9C777}" dt="2025-03-05T13:49:51.298" v="83"/>
          <ac:spMkLst>
            <pc:docMk/>
            <pc:sldMk cId="3960707373" sldId="257"/>
            <ac:spMk id="31" creationId="{F7596082-84FE-1EA4-FA42-7CE2F96CFA56}"/>
          </ac:spMkLst>
        </pc:spChg>
        <pc:spChg chg="mod">
          <ac:chgData name="Doug Plata" userId="2aeb4832d5614f2b" providerId="LiveId" clId="{93C404E5-B9E3-4C01-AB06-DC3D1CC9C777}" dt="2025-03-05T13:49:51.298" v="83"/>
          <ac:spMkLst>
            <pc:docMk/>
            <pc:sldMk cId="3960707373" sldId="257"/>
            <ac:spMk id="32" creationId="{3CDF3E83-894B-3EB7-7B15-B2D68C03DB8D}"/>
          </ac:spMkLst>
        </pc:spChg>
        <pc:spChg chg="mod">
          <ac:chgData name="Doug Plata" userId="2aeb4832d5614f2b" providerId="LiveId" clId="{93C404E5-B9E3-4C01-AB06-DC3D1CC9C777}" dt="2025-03-05T13:49:51.298" v="83"/>
          <ac:spMkLst>
            <pc:docMk/>
            <pc:sldMk cId="3960707373" sldId="257"/>
            <ac:spMk id="33" creationId="{91C1E84E-A773-C6E0-E078-AE63510F647F}"/>
          </ac:spMkLst>
        </pc:spChg>
        <pc:spChg chg="mod">
          <ac:chgData name="Doug Plata" userId="2aeb4832d5614f2b" providerId="LiveId" clId="{93C404E5-B9E3-4C01-AB06-DC3D1CC9C777}" dt="2025-03-05T13:49:51.298" v="83"/>
          <ac:spMkLst>
            <pc:docMk/>
            <pc:sldMk cId="3960707373" sldId="257"/>
            <ac:spMk id="34" creationId="{2B44E28E-618F-B48C-BF01-AFD16CF252C8}"/>
          </ac:spMkLst>
        </pc:spChg>
        <pc:spChg chg="mod">
          <ac:chgData name="Doug Plata" userId="2aeb4832d5614f2b" providerId="LiveId" clId="{93C404E5-B9E3-4C01-AB06-DC3D1CC9C777}" dt="2025-03-05T13:49:51.298" v="83"/>
          <ac:spMkLst>
            <pc:docMk/>
            <pc:sldMk cId="3960707373" sldId="257"/>
            <ac:spMk id="35" creationId="{E50F382B-5241-A4FF-5CFA-8D19AA2FD882}"/>
          </ac:spMkLst>
        </pc:spChg>
        <pc:spChg chg="add mod">
          <ac:chgData name="Doug Plata" userId="2aeb4832d5614f2b" providerId="LiveId" clId="{93C404E5-B9E3-4C01-AB06-DC3D1CC9C777}" dt="2025-03-05T13:51:54.218" v="99" actId="1076"/>
          <ac:spMkLst>
            <pc:docMk/>
            <pc:sldMk cId="3960707373" sldId="257"/>
            <ac:spMk id="36" creationId="{C186925B-7751-0982-FDFE-A628432210AE}"/>
          </ac:spMkLst>
        </pc:spChg>
        <pc:spChg chg="add mod">
          <ac:chgData name="Doug Plata" userId="2aeb4832d5614f2b" providerId="LiveId" clId="{93C404E5-B9E3-4C01-AB06-DC3D1CC9C777}" dt="2025-03-05T13:51:59.462" v="101" actId="1076"/>
          <ac:spMkLst>
            <pc:docMk/>
            <pc:sldMk cId="3960707373" sldId="257"/>
            <ac:spMk id="37" creationId="{9ACEE648-F113-59F8-E918-5D406FA91964}"/>
          </ac:spMkLst>
        </pc:spChg>
        <pc:spChg chg="add mod">
          <ac:chgData name="Doug Plata" userId="2aeb4832d5614f2b" providerId="LiveId" clId="{93C404E5-B9E3-4C01-AB06-DC3D1CC9C777}" dt="2025-03-05T13:52:04.776" v="103" actId="1076"/>
          <ac:spMkLst>
            <pc:docMk/>
            <pc:sldMk cId="3960707373" sldId="257"/>
            <ac:spMk id="38" creationId="{F5CAF872-F735-132F-6DFC-AD55F282D89B}"/>
          </ac:spMkLst>
        </pc:spChg>
        <pc:spChg chg="add mod">
          <ac:chgData name="Doug Plata" userId="2aeb4832d5614f2b" providerId="LiveId" clId="{93C404E5-B9E3-4C01-AB06-DC3D1CC9C777}" dt="2025-03-05T13:52:13.958" v="109" actId="1036"/>
          <ac:spMkLst>
            <pc:docMk/>
            <pc:sldMk cId="3960707373" sldId="257"/>
            <ac:spMk id="39" creationId="{8E44406E-BAF4-8E2E-2B7F-6F11BA4F6EFD}"/>
          </ac:spMkLst>
        </pc:spChg>
        <pc:spChg chg="add mod">
          <ac:chgData name="Doug Plata" userId="2aeb4832d5614f2b" providerId="LiveId" clId="{93C404E5-B9E3-4C01-AB06-DC3D1CC9C777}" dt="2025-03-05T13:52:13.958" v="109" actId="1036"/>
          <ac:spMkLst>
            <pc:docMk/>
            <pc:sldMk cId="3960707373" sldId="257"/>
            <ac:spMk id="40" creationId="{7E6855A3-4D27-CD3F-D07B-FF16FA352B8D}"/>
          </ac:spMkLst>
        </pc:spChg>
        <pc:spChg chg="add mod">
          <ac:chgData name="Doug Plata" userId="2aeb4832d5614f2b" providerId="LiveId" clId="{93C404E5-B9E3-4C01-AB06-DC3D1CC9C777}" dt="2025-03-05T13:52:13.958" v="109" actId="1036"/>
          <ac:spMkLst>
            <pc:docMk/>
            <pc:sldMk cId="3960707373" sldId="257"/>
            <ac:spMk id="41" creationId="{2F4DDB14-0AA9-A898-DF94-BF2F68E8BB6D}"/>
          </ac:spMkLst>
        </pc:spChg>
        <pc:spChg chg="add mod">
          <ac:chgData name="Doug Plata" userId="2aeb4832d5614f2b" providerId="LiveId" clId="{93C404E5-B9E3-4C01-AB06-DC3D1CC9C777}" dt="2025-03-05T13:52:22.853" v="111" actId="1076"/>
          <ac:spMkLst>
            <pc:docMk/>
            <pc:sldMk cId="3960707373" sldId="257"/>
            <ac:spMk id="42" creationId="{740231F7-4314-9807-7640-92AEF85C1476}"/>
          </ac:spMkLst>
        </pc:spChg>
        <pc:spChg chg="add mod">
          <ac:chgData name="Doug Plata" userId="2aeb4832d5614f2b" providerId="LiveId" clId="{93C404E5-B9E3-4C01-AB06-DC3D1CC9C777}" dt="2025-03-05T13:52:22.853" v="111" actId="1076"/>
          <ac:spMkLst>
            <pc:docMk/>
            <pc:sldMk cId="3960707373" sldId="257"/>
            <ac:spMk id="43" creationId="{791A438C-D989-2893-E924-E0640E804D77}"/>
          </ac:spMkLst>
        </pc:spChg>
        <pc:spChg chg="add mod">
          <ac:chgData name="Doug Plata" userId="2aeb4832d5614f2b" providerId="LiveId" clId="{93C404E5-B9E3-4C01-AB06-DC3D1CC9C777}" dt="2025-03-05T13:52:22.853" v="111" actId="1076"/>
          <ac:spMkLst>
            <pc:docMk/>
            <pc:sldMk cId="3960707373" sldId="257"/>
            <ac:spMk id="44" creationId="{AF7E4444-AF1F-672D-FB88-DDD95A0E99EB}"/>
          </ac:spMkLst>
        </pc:spChg>
        <pc:spChg chg="add mod">
          <ac:chgData name="Doug Plata" userId="2aeb4832d5614f2b" providerId="LiveId" clId="{93C404E5-B9E3-4C01-AB06-DC3D1CC9C777}" dt="2025-03-05T13:52:22.853" v="111" actId="1076"/>
          <ac:spMkLst>
            <pc:docMk/>
            <pc:sldMk cId="3960707373" sldId="257"/>
            <ac:spMk id="45" creationId="{68E0DB80-DD46-EFE2-569B-5307D9429CAB}"/>
          </ac:spMkLst>
        </pc:spChg>
        <pc:spChg chg="add mod">
          <ac:chgData name="Doug Plata" userId="2aeb4832d5614f2b" providerId="LiveId" clId="{93C404E5-B9E3-4C01-AB06-DC3D1CC9C777}" dt="2025-03-05T13:52:22.853" v="111" actId="1076"/>
          <ac:spMkLst>
            <pc:docMk/>
            <pc:sldMk cId="3960707373" sldId="257"/>
            <ac:spMk id="46" creationId="{FD370AA1-F3A2-70C4-A688-7F0736F8EBD2}"/>
          </ac:spMkLst>
        </pc:spChg>
        <pc:spChg chg="add mod">
          <ac:chgData name="Doug Plata" userId="2aeb4832d5614f2b" providerId="LiveId" clId="{93C404E5-B9E3-4C01-AB06-DC3D1CC9C777}" dt="2025-03-05T13:52:22.853" v="111" actId="1076"/>
          <ac:spMkLst>
            <pc:docMk/>
            <pc:sldMk cId="3960707373" sldId="257"/>
            <ac:spMk id="47" creationId="{5FFE26E7-2EBD-DBC9-46B2-21B74BF9E7B7}"/>
          </ac:spMkLst>
        </pc:spChg>
        <pc:spChg chg="add mod">
          <ac:chgData name="Doug Plata" userId="2aeb4832d5614f2b" providerId="LiveId" clId="{93C404E5-B9E3-4C01-AB06-DC3D1CC9C777}" dt="2025-03-05T13:52:30.876" v="113" actId="1076"/>
          <ac:spMkLst>
            <pc:docMk/>
            <pc:sldMk cId="3960707373" sldId="257"/>
            <ac:spMk id="48" creationId="{CD978848-D493-36E3-DC79-411724F1E5B6}"/>
          </ac:spMkLst>
        </pc:spChg>
        <pc:spChg chg="add mod">
          <ac:chgData name="Doug Plata" userId="2aeb4832d5614f2b" providerId="LiveId" clId="{93C404E5-B9E3-4C01-AB06-DC3D1CC9C777}" dt="2025-03-05T13:52:30.876" v="113" actId="1076"/>
          <ac:spMkLst>
            <pc:docMk/>
            <pc:sldMk cId="3960707373" sldId="257"/>
            <ac:spMk id="49" creationId="{1CA84A49-B6C3-3775-0C29-DF269501A193}"/>
          </ac:spMkLst>
        </pc:spChg>
        <pc:spChg chg="add mod">
          <ac:chgData name="Doug Plata" userId="2aeb4832d5614f2b" providerId="LiveId" clId="{93C404E5-B9E3-4C01-AB06-DC3D1CC9C777}" dt="2025-03-05T13:52:36.332" v="115" actId="1076"/>
          <ac:spMkLst>
            <pc:docMk/>
            <pc:sldMk cId="3960707373" sldId="257"/>
            <ac:spMk id="50" creationId="{350E5DE3-3F1B-35BA-42FB-A19BF1AC92CD}"/>
          </ac:spMkLst>
        </pc:spChg>
        <pc:spChg chg="add mod">
          <ac:chgData name="Doug Plata" userId="2aeb4832d5614f2b" providerId="LiveId" clId="{93C404E5-B9E3-4C01-AB06-DC3D1CC9C777}" dt="2025-03-05T13:52:36.332" v="115" actId="1076"/>
          <ac:spMkLst>
            <pc:docMk/>
            <pc:sldMk cId="3960707373" sldId="257"/>
            <ac:spMk id="51" creationId="{C8B18300-1919-99CF-E517-C2D0B0759969}"/>
          </ac:spMkLst>
        </pc:spChg>
        <pc:spChg chg="add mod">
          <ac:chgData name="Doug Plata" userId="2aeb4832d5614f2b" providerId="LiveId" clId="{93C404E5-B9E3-4C01-AB06-DC3D1CC9C777}" dt="2025-03-05T13:52:42.646" v="117" actId="1076"/>
          <ac:spMkLst>
            <pc:docMk/>
            <pc:sldMk cId="3960707373" sldId="257"/>
            <ac:spMk id="52" creationId="{89BC517A-6D3B-6B63-4745-9A34ECFBF734}"/>
          </ac:spMkLst>
        </pc:spChg>
        <pc:spChg chg="add mod">
          <ac:chgData name="Doug Plata" userId="2aeb4832d5614f2b" providerId="LiveId" clId="{93C404E5-B9E3-4C01-AB06-DC3D1CC9C777}" dt="2025-03-05T13:54:57.099" v="178" actId="1076"/>
          <ac:spMkLst>
            <pc:docMk/>
            <pc:sldMk cId="3960707373" sldId="257"/>
            <ac:spMk id="55" creationId="{EE1BF211-CF79-0317-AC78-C85C70BA0B00}"/>
          </ac:spMkLst>
        </pc:spChg>
        <pc:spChg chg="add mod">
          <ac:chgData name="Doug Plata" userId="2aeb4832d5614f2b" providerId="LiveId" clId="{93C404E5-B9E3-4C01-AB06-DC3D1CC9C777}" dt="2025-03-05T13:54:57.099" v="178" actId="1076"/>
          <ac:spMkLst>
            <pc:docMk/>
            <pc:sldMk cId="3960707373" sldId="257"/>
            <ac:spMk id="56" creationId="{B7E00B95-088A-D356-47BE-0AAF56DA37A5}"/>
          </ac:spMkLst>
        </pc:spChg>
        <pc:spChg chg="add mod">
          <ac:chgData name="Doug Plata" userId="2aeb4832d5614f2b" providerId="LiveId" clId="{93C404E5-B9E3-4C01-AB06-DC3D1CC9C777}" dt="2025-03-05T13:54:57.099" v="178" actId="1076"/>
          <ac:spMkLst>
            <pc:docMk/>
            <pc:sldMk cId="3960707373" sldId="257"/>
            <ac:spMk id="57" creationId="{E484F5CE-9EEF-EB42-C6C8-1D322305DFDB}"/>
          </ac:spMkLst>
        </pc:spChg>
        <pc:spChg chg="add mod">
          <ac:chgData name="Doug Plata" userId="2aeb4832d5614f2b" providerId="LiveId" clId="{93C404E5-B9E3-4C01-AB06-DC3D1CC9C777}" dt="2025-03-05T13:54:57.099" v="178" actId="1076"/>
          <ac:spMkLst>
            <pc:docMk/>
            <pc:sldMk cId="3960707373" sldId="257"/>
            <ac:spMk id="58" creationId="{444DC7DC-54BE-220A-BC82-54B08B6EDD3A}"/>
          </ac:spMkLst>
        </pc:spChg>
        <pc:spChg chg="add mod">
          <ac:chgData name="Doug Plata" userId="2aeb4832d5614f2b" providerId="LiveId" clId="{93C404E5-B9E3-4C01-AB06-DC3D1CC9C777}" dt="2025-03-05T13:55:03.562" v="180" actId="1076"/>
          <ac:spMkLst>
            <pc:docMk/>
            <pc:sldMk cId="3960707373" sldId="257"/>
            <ac:spMk id="59" creationId="{123DECE7-7572-FDEF-132E-7CC15BE6677B}"/>
          </ac:spMkLst>
        </pc:spChg>
        <pc:spChg chg="add mod">
          <ac:chgData name="Doug Plata" userId="2aeb4832d5614f2b" providerId="LiveId" clId="{93C404E5-B9E3-4C01-AB06-DC3D1CC9C777}" dt="2025-03-05T13:55:03.562" v="180" actId="1076"/>
          <ac:spMkLst>
            <pc:docMk/>
            <pc:sldMk cId="3960707373" sldId="257"/>
            <ac:spMk id="60" creationId="{0D733795-7006-1230-B3DF-6758D5308191}"/>
          </ac:spMkLst>
        </pc:spChg>
        <pc:spChg chg="add mod">
          <ac:chgData name="Doug Plata" userId="2aeb4832d5614f2b" providerId="LiveId" clId="{93C404E5-B9E3-4C01-AB06-DC3D1CC9C777}" dt="2025-03-05T13:55:12.436" v="182" actId="1076"/>
          <ac:spMkLst>
            <pc:docMk/>
            <pc:sldMk cId="3960707373" sldId="257"/>
            <ac:spMk id="61" creationId="{114E66A7-FBDA-0CD2-CE32-004BF8D7B55B}"/>
          </ac:spMkLst>
        </pc:spChg>
        <pc:grpChg chg="add mod">
          <ac:chgData name="Doug Plata" userId="2aeb4832d5614f2b" providerId="LiveId" clId="{93C404E5-B9E3-4C01-AB06-DC3D1CC9C777}" dt="2025-03-05T13:50:13.218" v="85" actId="1076"/>
          <ac:grpSpMkLst>
            <pc:docMk/>
            <pc:sldMk cId="3960707373" sldId="257"/>
            <ac:grpSpMk id="15" creationId="{52047C63-AD3B-C6DF-DB3C-E18649C7B858}"/>
          </ac:grpSpMkLst>
        </pc:grpChg>
        <pc:grpChg chg="add mod">
          <ac:chgData name="Doug Plata" userId="2aeb4832d5614f2b" providerId="LiveId" clId="{93C404E5-B9E3-4C01-AB06-DC3D1CC9C777}" dt="2025-03-05T13:50:13.218" v="85" actId="1076"/>
          <ac:grpSpMkLst>
            <pc:docMk/>
            <pc:sldMk cId="3960707373" sldId="257"/>
            <ac:grpSpMk id="28" creationId="{A4B4CF80-615C-0885-3AED-E4663F928338}"/>
          </ac:grpSpMkLst>
        </pc:grpChg>
        <pc:grpChg chg="add mod">
          <ac:chgData name="Doug Plata" userId="2aeb4832d5614f2b" providerId="LiveId" clId="{93C404E5-B9E3-4C01-AB06-DC3D1CC9C777}" dt="2025-03-05T13:50:13.218" v="85" actId="1076"/>
          <ac:grpSpMkLst>
            <pc:docMk/>
            <pc:sldMk cId="3960707373" sldId="257"/>
            <ac:grpSpMk id="29" creationId="{D848B7EC-117F-A109-31BE-93B04490F74E}"/>
          </ac:grpSpMkLst>
        </pc:grpChg>
        <pc:picChg chg="add mod">
          <ac:chgData name="Doug Plata" userId="2aeb4832d5614f2b" providerId="LiveId" clId="{93C404E5-B9E3-4C01-AB06-DC3D1CC9C777}" dt="2025-03-05T13:51:45.383" v="97" actId="1076"/>
          <ac:picMkLst>
            <pc:docMk/>
            <pc:sldMk cId="3960707373" sldId="257"/>
            <ac:picMk id="1026" creationId="{37682DA0-67AC-1DD9-D3B9-5B0BBB5EA2B0}"/>
          </ac:picMkLst>
        </pc:picChg>
      </pc:sldChg>
      <pc:sldChg chg="addSp delSp modSp add del mod">
        <pc:chgData name="Doug Plata" userId="2aeb4832d5614f2b" providerId="LiveId" clId="{93C404E5-B9E3-4C01-AB06-DC3D1CC9C777}" dt="2025-03-09T04:31:45.078" v="925" actId="47"/>
        <pc:sldMkLst>
          <pc:docMk/>
          <pc:sldMk cId="1658764055" sldId="258"/>
        </pc:sldMkLst>
      </pc:sldChg>
      <pc:sldChg chg="addSp delSp modSp new mod">
        <pc:chgData name="Doug Plata" userId="2aeb4832d5614f2b" providerId="LiveId" clId="{93C404E5-B9E3-4C01-AB06-DC3D1CC9C777}" dt="2025-03-09T04:41:05.355" v="1181" actId="1038"/>
        <pc:sldMkLst>
          <pc:docMk/>
          <pc:sldMk cId="2625589243" sldId="259"/>
        </pc:sldMkLst>
        <pc:spChg chg="add mod">
          <ac:chgData name="Doug Plata" userId="2aeb4832d5614f2b" providerId="LiveId" clId="{93C404E5-B9E3-4C01-AB06-DC3D1CC9C777}" dt="2025-03-09T04:41:05.355" v="1181" actId="1038"/>
          <ac:spMkLst>
            <pc:docMk/>
            <pc:sldMk cId="2625589243" sldId="259"/>
            <ac:spMk id="2" creationId="{B18D9B83-12FD-9BF5-21CC-D2E4B817EC30}"/>
          </ac:spMkLst>
        </pc:spChg>
        <pc:spChg chg="add mod">
          <ac:chgData name="Doug Plata" userId="2aeb4832d5614f2b" providerId="LiveId" clId="{93C404E5-B9E3-4C01-AB06-DC3D1CC9C777}" dt="2025-03-09T04:41:05.355" v="1181" actId="1038"/>
          <ac:spMkLst>
            <pc:docMk/>
            <pc:sldMk cId="2625589243" sldId="259"/>
            <ac:spMk id="3" creationId="{DC581F9B-5721-A1D9-FFEF-0E6B995C7BE0}"/>
          </ac:spMkLst>
        </pc:spChg>
        <pc:spChg chg="add mod">
          <ac:chgData name="Doug Plata" userId="2aeb4832d5614f2b" providerId="LiveId" clId="{93C404E5-B9E3-4C01-AB06-DC3D1CC9C777}" dt="2025-03-09T04:41:05.355" v="1181" actId="1038"/>
          <ac:spMkLst>
            <pc:docMk/>
            <pc:sldMk cId="2625589243" sldId="259"/>
            <ac:spMk id="4" creationId="{67DCDC3C-96E7-6D27-D7A2-4CFECB842449}"/>
          </ac:spMkLst>
        </pc:spChg>
        <pc:spChg chg="add mod">
          <ac:chgData name="Doug Plata" userId="2aeb4832d5614f2b" providerId="LiveId" clId="{93C404E5-B9E3-4C01-AB06-DC3D1CC9C777}" dt="2025-03-09T04:41:05.355" v="1181" actId="1038"/>
          <ac:spMkLst>
            <pc:docMk/>
            <pc:sldMk cId="2625589243" sldId="259"/>
            <ac:spMk id="5" creationId="{60C45046-13E7-3484-BB13-768EEEA4C393}"/>
          </ac:spMkLst>
        </pc:spChg>
        <pc:spChg chg="add mod">
          <ac:chgData name="Doug Plata" userId="2aeb4832d5614f2b" providerId="LiveId" clId="{93C404E5-B9E3-4C01-AB06-DC3D1CC9C777}" dt="2025-03-09T04:41:05.355" v="1181" actId="1038"/>
          <ac:spMkLst>
            <pc:docMk/>
            <pc:sldMk cId="2625589243" sldId="259"/>
            <ac:spMk id="6" creationId="{EB57DE5A-BBA4-C755-5FE6-276A28020E0D}"/>
          </ac:spMkLst>
        </pc:spChg>
        <pc:spChg chg="add mod">
          <ac:chgData name="Doug Plata" userId="2aeb4832d5614f2b" providerId="LiveId" clId="{93C404E5-B9E3-4C01-AB06-DC3D1CC9C777}" dt="2025-03-09T04:41:05.355" v="1181" actId="1038"/>
          <ac:spMkLst>
            <pc:docMk/>
            <pc:sldMk cId="2625589243" sldId="259"/>
            <ac:spMk id="7" creationId="{F5306EF4-C023-93F1-7F47-C7F587344D4E}"/>
          </ac:spMkLst>
        </pc:spChg>
        <pc:spChg chg="add mod">
          <ac:chgData name="Doug Plata" userId="2aeb4832d5614f2b" providerId="LiveId" clId="{93C404E5-B9E3-4C01-AB06-DC3D1CC9C777}" dt="2025-03-09T04:40:03.380" v="1146" actId="164"/>
          <ac:spMkLst>
            <pc:docMk/>
            <pc:sldMk cId="2625589243" sldId="259"/>
            <ac:spMk id="8" creationId="{06E595EB-EC4E-6E19-CEA1-8DD58CDF9CB6}"/>
          </ac:spMkLst>
        </pc:spChg>
        <pc:spChg chg="add mod">
          <ac:chgData name="Doug Plata" userId="2aeb4832d5614f2b" providerId="LiveId" clId="{93C404E5-B9E3-4C01-AB06-DC3D1CC9C777}" dt="2025-03-09T04:40:52.016" v="1180" actId="1037"/>
          <ac:spMkLst>
            <pc:docMk/>
            <pc:sldMk cId="2625589243" sldId="259"/>
            <ac:spMk id="9" creationId="{8C1C2471-75B0-97C5-3AAD-BB614245B044}"/>
          </ac:spMkLst>
        </pc:spChg>
        <pc:spChg chg="add mod">
          <ac:chgData name="Doug Plata" userId="2aeb4832d5614f2b" providerId="LiveId" clId="{93C404E5-B9E3-4C01-AB06-DC3D1CC9C777}" dt="2025-03-09T04:40:48.051" v="1178" actId="1037"/>
          <ac:spMkLst>
            <pc:docMk/>
            <pc:sldMk cId="2625589243" sldId="259"/>
            <ac:spMk id="10" creationId="{7130DC44-B520-7FD3-658E-9A5FBAB69070}"/>
          </ac:spMkLst>
        </pc:spChg>
        <pc:spChg chg="add mod">
          <ac:chgData name="Doug Plata" userId="2aeb4832d5614f2b" providerId="LiveId" clId="{93C404E5-B9E3-4C01-AB06-DC3D1CC9C777}" dt="2025-03-09T04:40:50.071" v="1179" actId="1037"/>
          <ac:spMkLst>
            <pc:docMk/>
            <pc:sldMk cId="2625589243" sldId="259"/>
            <ac:spMk id="11" creationId="{2238837D-9E40-D032-3F1C-00E4B8A3D6E4}"/>
          </ac:spMkLst>
        </pc:spChg>
        <pc:spChg chg="add mod">
          <ac:chgData name="Doug Plata" userId="2aeb4832d5614f2b" providerId="LiveId" clId="{93C404E5-B9E3-4C01-AB06-DC3D1CC9C777}" dt="2025-03-09T04:40:03.380" v="1146" actId="164"/>
          <ac:spMkLst>
            <pc:docMk/>
            <pc:sldMk cId="2625589243" sldId="259"/>
            <ac:spMk id="12" creationId="{536BA1EB-55E6-786B-47C8-50EE606B9C70}"/>
          </ac:spMkLst>
        </pc:spChg>
        <pc:spChg chg="add mod">
          <ac:chgData name="Doug Plata" userId="2aeb4832d5614f2b" providerId="LiveId" clId="{93C404E5-B9E3-4C01-AB06-DC3D1CC9C777}" dt="2025-03-09T04:40:03.380" v="1146" actId="164"/>
          <ac:spMkLst>
            <pc:docMk/>
            <pc:sldMk cId="2625589243" sldId="259"/>
            <ac:spMk id="13" creationId="{C18EF319-3080-8928-C338-DD24702CB8F2}"/>
          </ac:spMkLst>
        </pc:spChg>
        <pc:spChg chg="add del mod">
          <ac:chgData name="Doug Plata" userId="2aeb4832d5614f2b" providerId="LiveId" clId="{93C404E5-B9E3-4C01-AB06-DC3D1CC9C777}" dt="2025-03-09T04:29:54.781" v="618" actId="478"/>
          <ac:spMkLst>
            <pc:docMk/>
            <pc:sldMk cId="2625589243" sldId="259"/>
            <ac:spMk id="14" creationId="{E42D6C92-2622-F286-BBB1-C8AF3CD20EBD}"/>
          </ac:spMkLst>
        </pc:spChg>
        <pc:spChg chg="add del mod">
          <ac:chgData name="Doug Plata" userId="2aeb4832d5614f2b" providerId="LiveId" clId="{93C404E5-B9E3-4C01-AB06-DC3D1CC9C777}" dt="2025-03-09T04:29:56.967" v="619" actId="478"/>
          <ac:spMkLst>
            <pc:docMk/>
            <pc:sldMk cId="2625589243" sldId="259"/>
            <ac:spMk id="15" creationId="{1554A854-9BEA-1F3A-8DF4-D69881E989F9}"/>
          </ac:spMkLst>
        </pc:spChg>
        <pc:spChg chg="add mod">
          <ac:chgData name="Doug Plata" userId="2aeb4832d5614f2b" providerId="LiveId" clId="{93C404E5-B9E3-4C01-AB06-DC3D1CC9C777}" dt="2025-03-09T04:26:22.177" v="393" actId="1038"/>
          <ac:spMkLst>
            <pc:docMk/>
            <pc:sldMk cId="2625589243" sldId="259"/>
            <ac:spMk id="16" creationId="{5E924453-5910-EDD1-8FA0-ECEE4A4ACF37}"/>
          </ac:spMkLst>
        </pc:spChg>
        <pc:spChg chg="add mod">
          <ac:chgData name="Doug Plata" userId="2aeb4832d5614f2b" providerId="LiveId" clId="{93C404E5-B9E3-4C01-AB06-DC3D1CC9C777}" dt="2025-03-09T04:41:05.355" v="1181" actId="1038"/>
          <ac:spMkLst>
            <pc:docMk/>
            <pc:sldMk cId="2625589243" sldId="259"/>
            <ac:spMk id="17" creationId="{1D74AF2D-B19C-2412-A0EC-827992E7C08E}"/>
          </ac:spMkLst>
        </pc:spChg>
        <pc:spChg chg="add mod">
          <ac:chgData name="Doug Plata" userId="2aeb4832d5614f2b" providerId="LiveId" clId="{93C404E5-B9E3-4C01-AB06-DC3D1CC9C777}" dt="2025-03-09T04:41:05.355" v="1181" actId="1038"/>
          <ac:spMkLst>
            <pc:docMk/>
            <pc:sldMk cId="2625589243" sldId="259"/>
            <ac:spMk id="18" creationId="{AAB143A1-329A-B048-F2CE-53D6282DA99C}"/>
          </ac:spMkLst>
        </pc:spChg>
        <pc:spChg chg="add mod">
          <ac:chgData name="Doug Plata" userId="2aeb4832d5614f2b" providerId="LiveId" clId="{93C404E5-B9E3-4C01-AB06-DC3D1CC9C777}" dt="2025-03-09T04:40:03.380" v="1146" actId="164"/>
          <ac:spMkLst>
            <pc:docMk/>
            <pc:sldMk cId="2625589243" sldId="259"/>
            <ac:spMk id="19" creationId="{BC588677-5851-CDB9-3E3D-531F2C79F2A2}"/>
          </ac:spMkLst>
        </pc:spChg>
        <pc:spChg chg="add mod">
          <ac:chgData name="Doug Plata" userId="2aeb4832d5614f2b" providerId="LiveId" clId="{93C404E5-B9E3-4C01-AB06-DC3D1CC9C777}" dt="2025-03-09T04:40:03.380" v="1146" actId="164"/>
          <ac:spMkLst>
            <pc:docMk/>
            <pc:sldMk cId="2625589243" sldId="259"/>
            <ac:spMk id="20" creationId="{D0337061-20D6-AAF4-DD03-A788FDDF9BEB}"/>
          </ac:spMkLst>
        </pc:spChg>
        <pc:spChg chg="add mod">
          <ac:chgData name="Doug Plata" userId="2aeb4832d5614f2b" providerId="LiveId" clId="{93C404E5-B9E3-4C01-AB06-DC3D1CC9C777}" dt="2025-03-09T04:30:02.433" v="635" actId="1037"/>
          <ac:spMkLst>
            <pc:docMk/>
            <pc:sldMk cId="2625589243" sldId="259"/>
            <ac:spMk id="21" creationId="{F3F1679C-51DC-923E-F114-F6FBC4338AE6}"/>
          </ac:spMkLst>
        </pc:spChg>
        <pc:spChg chg="add mod">
          <ac:chgData name="Doug Plata" userId="2aeb4832d5614f2b" providerId="LiveId" clId="{93C404E5-B9E3-4C01-AB06-DC3D1CC9C777}" dt="2025-03-09T04:40:03.380" v="1146" actId="164"/>
          <ac:spMkLst>
            <pc:docMk/>
            <pc:sldMk cId="2625589243" sldId="259"/>
            <ac:spMk id="22" creationId="{ABBC904C-C77C-6E68-2AFE-5120F6C34A49}"/>
          </ac:spMkLst>
        </pc:spChg>
        <pc:spChg chg="add mod">
          <ac:chgData name="Doug Plata" userId="2aeb4832d5614f2b" providerId="LiveId" clId="{93C404E5-B9E3-4C01-AB06-DC3D1CC9C777}" dt="2025-03-09T04:29:33.344" v="617" actId="1037"/>
          <ac:spMkLst>
            <pc:docMk/>
            <pc:sldMk cId="2625589243" sldId="259"/>
            <ac:spMk id="23" creationId="{EA92E5B6-D67F-BE53-E183-D849FA82C591}"/>
          </ac:spMkLst>
        </pc:spChg>
        <pc:spChg chg="add mod">
          <ac:chgData name="Doug Plata" userId="2aeb4832d5614f2b" providerId="LiveId" clId="{93C404E5-B9E3-4C01-AB06-DC3D1CC9C777}" dt="2025-03-09T04:28:45.759" v="466" actId="1038"/>
          <ac:spMkLst>
            <pc:docMk/>
            <pc:sldMk cId="2625589243" sldId="259"/>
            <ac:spMk id="24" creationId="{C06223C7-2FD5-A276-78F8-E918FF5155D7}"/>
          </ac:spMkLst>
        </pc:spChg>
        <pc:spChg chg="add mod">
          <ac:chgData name="Doug Plata" userId="2aeb4832d5614f2b" providerId="LiveId" clId="{93C404E5-B9E3-4C01-AB06-DC3D1CC9C777}" dt="2025-03-09T04:30:02.433" v="635" actId="1037"/>
          <ac:spMkLst>
            <pc:docMk/>
            <pc:sldMk cId="2625589243" sldId="259"/>
            <ac:spMk id="25" creationId="{8BF096AE-BA08-F4E5-12BC-75A70297DF58}"/>
          </ac:spMkLst>
        </pc:spChg>
        <pc:spChg chg="add mod">
          <ac:chgData name="Doug Plata" userId="2aeb4832d5614f2b" providerId="LiveId" clId="{93C404E5-B9E3-4C01-AB06-DC3D1CC9C777}" dt="2025-03-09T04:28:45.759" v="466" actId="1038"/>
          <ac:spMkLst>
            <pc:docMk/>
            <pc:sldMk cId="2625589243" sldId="259"/>
            <ac:spMk id="26" creationId="{0BDAE745-CCB8-2652-DEC6-127BF68FCB77}"/>
          </ac:spMkLst>
        </pc:spChg>
        <pc:spChg chg="add mod">
          <ac:chgData name="Doug Plata" userId="2aeb4832d5614f2b" providerId="LiveId" clId="{93C404E5-B9E3-4C01-AB06-DC3D1CC9C777}" dt="2025-03-09T04:40:03.380" v="1146" actId="164"/>
          <ac:spMkLst>
            <pc:docMk/>
            <pc:sldMk cId="2625589243" sldId="259"/>
            <ac:spMk id="27" creationId="{2423FE7F-91C7-59A5-2A40-D04F7F5266AB}"/>
          </ac:spMkLst>
        </pc:spChg>
        <pc:spChg chg="add mod">
          <ac:chgData name="Doug Plata" userId="2aeb4832d5614f2b" providerId="LiveId" clId="{93C404E5-B9E3-4C01-AB06-DC3D1CC9C777}" dt="2025-03-09T04:41:05.355" v="1181" actId="1038"/>
          <ac:spMkLst>
            <pc:docMk/>
            <pc:sldMk cId="2625589243" sldId="259"/>
            <ac:spMk id="28" creationId="{0EFA7816-3377-F34B-1A3F-40D79099D6DD}"/>
          </ac:spMkLst>
        </pc:spChg>
        <pc:spChg chg="add mod">
          <ac:chgData name="Doug Plata" userId="2aeb4832d5614f2b" providerId="LiveId" clId="{93C404E5-B9E3-4C01-AB06-DC3D1CC9C777}" dt="2025-03-09T04:30:02.433" v="635" actId="1037"/>
          <ac:spMkLst>
            <pc:docMk/>
            <pc:sldMk cId="2625589243" sldId="259"/>
            <ac:spMk id="29" creationId="{47543BFB-0208-96BC-7C00-138223890E27}"/>
          </ac:spMkLst>
        </pc:spChg>
        <pc:spChg chg="add mod">
          <ac:chgData name="Doug Plata" userId="2aeb4832d5614f2b" providerId="LiveId" clId="{93C404E5-B9E3-4C01-AB06-DC3D1CC9C777}" dt="2025-03-09T04:40:03.380" v="1146" actId="164"/>
          <ac:spMkLst>
            <pc:docMk/>
            <pc:sldMk cId="2625589243" sldId="259"/>
            <ac:spMk id="30" creationId="{66D215FA-75BA-376D-265D-4F1AEA0E06C2}"/>
          </ac:spMkLst>
        </pc:spChg>
        <pc:spChg chg="add mod">
          <ac:chgData name="Doug Plata" userId="2aeb4832d5614f2b" providerId="LiveId" clId="{93C404E5-B9E3-4C01-AB06-DC3D1CC9C777}" dt="2025-03-09T04:40:03.380" v="1146" actId="164"/>
          <ac:spMkLst>
            <pc:docMk/>
            <pc:sldMk cId="2625589243" sldId="259"/>
            <ac:spMk id="31" creationId="{4C65235D-0CD9-A91E-5C4A-3535A5407B17}"/>
          </ac:spMkLst>
        </pc:spChg>
        <pc:spChg chg="add mod">
          <ac:chgData name="Doug Plata" userId="2aeb4832d5614f2b" providerId="LiveId" clId="{93C404E5-B9E3-4C01-AB06-DC3D1CC9C777}" dt="2025-03-09T04:29:26.443" v="612" actId="1036"/>
          <ac:spMkLst>
            <pc:docMk/>
            <pc:sldMk cId="2625589243" sldId="259"/>
            <ac:spMk id="32" creationId="{38111576-0873-CDE4-5C72-63A006C049F6}"/>
          </ac:spMkLst>
        </pc:spChg>
        <pc:spChg chg="add mod">
          <ac:chgData name="Doug Plata" userId="2aeb4832d5614f2b" providerId="LiveId" clId="{93C404E5-B9E3-4C01-AB06-DC3D1CC9C777}" dt="2025-03-09T04:29:26.443" v="612" actId="1036"/>
          <ac:spMkLst>
            <pc:docMk/>
            <pc:sldMk cId="2625589243" sldId="259"/>
            <ac:spMk id="33" creationId="{1272DBFD-89D8-D38D-E34C-E4937E9A77DE}"/>
          </ac:spMkLst>
        </pc:spChg>
        <pc:spChg chg="add mod">
          <ac:chgData name="Doug Plata" userId="2aeb4832d5614f2b" providerId="LiveId" clId="{93C404E5-B9E3-4C01-AB06-DC3D1CC9C777}" dt="2025-03-09T04:30:17.363" v="709" actId="1036"/>
          <ac:spMkLst>
            <pc:docMk/>
            <pc:sldMk cId="2625589243" sldId="259"/>
            <ac:spMk id="34" creationId="{3B426D7D-6797-8D90-1BD5-2043608D7BE3}"/>
          </ac:spMkLst>
        </pc:spChg>
        <pc:spChg chg="add mod">
          <ac:chgData name="Doug Plata" userId="2aeb4832d5614f2b" providerId="LiveId" clId="{93C404E5-B9E3-4C01-AB06-DC3D1CC9C777}" dt="2025-03-09T04:41:05.355" v="1181" actId="1038"/>
          <ac:spMkLst>
            <pc:docMk/>
            <pc:sldMk cId="2625589243" sldId="259"/>
            <ac:spMk id="35" creationId="{071A631A-9359-5B18-81E8-265F901A7CAF}"/>
          </ac:spMkLst>
        </pc:spChg>
        <pc:grpChg chg="mod ord">
          <ac:chgData name="Doug Plata" userId="2aeb4832d5614f2b" providerId="LiveId" clId="{93C404E5-B9E3-4C01-AB06-DC3D1CC9C777}" dt="2025-03-09T04:40:29.249" v="1165" actId="167"/>
          <ac:grpSpMkLst>
            <pc:docMk/>
            <pc:sldMk cId="2625589243" sldId="259"/>
            <ac:grpSpMk id="36" creationId="{6CAD24D8-6E4D-08F3-A20A-115FC533641E}"/>
          </ac:grpSpMkLst>
        </pc:grpChg>
      </pc:sldChg>
      <pc:sldChg chg="add del">
        <pc:chgData name="Doug Plata" userId="2aeb4832d5614f2b" providerId="LiveId" clId="{93C404E5-B9E3-4C01-AB06-DC3D1CC9C777}" dt="2025-03-09T04:31:45.698" v="926" actId="47"/>
        <pc:sldMkLst>
          <pc:docMk/>
          <pc:sldMk cId="2660906817" sldId="260"/>
        </pc:sldMkLst>
      </pc:sldChg>
      <pc:sldChg chg="add del">
        <pc:chgData name="Doug Plata" userId="2aeb4832d5614f2b" providerId="LiveId" clId="{93C404E5-B9E3-4C01-AB06-DC3D1CC9C777}" dt="2025-03-09T04:31:47.039" v="927" actId="47"/>
        <pc:sldMkLst>
          <pc:docMk/>
          <pc:sldMk cId="1226369750" sldId="261"/>
        </pc:sldMkLst>
      </pc:sldChg>
      <pc:sldChg chg="addSp modSp add del mod">
        <pc:chgData name="Doug Plata" userId="2aeb4832d5614f2b" providerId="LiveId" clId="{93C404E5-B9E3-4C01-AB06-DC3D1CC9C777}" dt="2025-03-09T04:35:36.926" v="1062" actId="47"/>
        <pc:sldMkLst>
          <pc:docMk/>
          <pc:sldMk cId="297988424" sldId="262"/>
        </pc:sldMkLst>
        <pc:spChg chg="add mod">
          <ac:chgData name="Doug Plata" userId="2aeb4832d5614f2b" providerId="LiveId" clId="{93C404E5-B9E3-4C01-AB06-DC3D1CC9C777}" dt="2025-03-09T04:31:03.354" v="840" actId="1038"/>
          <ac:spMkLst>
            <pc:docMk/>
            <pc:sldMk cId="297988424" sldId="262"/>
            <ac:spMk id="2" creationId="{9CBDD15B-F0FD-6953-F775-8D0DDE967B2D}"/>
          </ac:spMkLst>
        </pc:spChg>
        <pc:spChg chg="add mod">
          <ac:chgData name="Doug Plata" userId="2aeb4832d5614f2b" providerId="LiveId" clId="{93C404E5-B9E3-4C01-AB06-DC3D1CC9C777}" dt="2025-03-09T04:30:51.846" v="806" actId="1038"/>
          <ac:spMkLst>
            <pc:docMk/>
            <pc:sldMk cId="297988424" sldId="262"/>
            <ac:spMk id="3" creationId="{EDBA0C5C-A715-8185-18BC-B7EEAE950329}"/>
          </ac:spMkLst>
        </pc:spChg>
        <pc:spChg chg="add mod">
          <ac:chgData name="Doug Plata" userId="2aeb4832d5614f2b" providerId="LiveId" clId="{93C404E5-B9E3-4C01-AB06-DC3D1CC9C777}" dt="2025-03-09T04:30:51.846" v="806" actId="1038"/>
          <ac:spMkLst>
            <pc:docMk/>
            <pc:sldMk cId="297988424" sldId="262"/>
            <ac:spMk id="5" creationId="{66028500-A998-7899-70E0-57BC443FF894}"/>
          </ac:spMkLst>
        </pc:spChg>
        <pc:spChg chg="add mod">
          <ac:chgData name="Doug Plata" userId="2aeb4832d5614f2b" providerId="LiveId" clId="{93C404E5-B9E3-4C01-AB06-DC3D1CC9C777}" dt="2025-03-09T04:30:58.226" v="820" actId="1038"/>
          <ac:spMkLst>
            <pc:docMk/>
            <pc:sldMk cId="297988424" sldId="262"/>
            <ac:spMk id="9" creationId="{CA9EBE81-49B2-8247-34D2-6B034C6DBD7D}"/>
          </ac:spMkLst>
        </pc:spChg>
        <pc:spChg chg="add mod">
          <ac:chgData name="Doug Plata" userId="2aeb4832d5614f2b" providerId="LiveId" clId="{93C404E5-B9E3-4C01-AB06-DC3D1CC9C777}" dt="2025-03-09T04:31:32.073" v="923" actId="1038"/>
          <ac:spMkLst>
            <pc:docMk/>
            <pc:sldMk cId="297988424" sldId="262"/>
            <ac:spMk id="10" creationId="{2D1A8A81-8B40-D1A4-35A8-382ABA144D99}"/>
          </ac:spMkLst>
        </pc:spChg>
        <pc:spChg chg="add mod">
          <ac:chgData name="Doug Plata" userId="2aeb4832d5614f2b" providerId="LiveId" clId="{93C404E5-B9E3-4C01-AB06-DC3D1CC9C777}" dt="2025-03-09T04:31:19.500" v="887" actId="1036"/>
          <ac:spMkLst>
            <pc:docMk/>
            <pc:sldMk cId="297988424" sldId="262"/>
            <ac:spMk id="11" creationId="{C7EE3857-E4CC-5D88-FF2B-1D42379470E6}"/>
          </ac:spMkLst>
        </pc:spChg>
        <pc:spChg chg="add mod">
          <ac:chgData name="Doug Plata" userId="2aeb4832d5614f2b" providerId="LiveId" clId="{93C404E5-B9E3-4C01-AB06-DC3D1CC9C777}" dt="2025-03-09T04:31:19.500" v="887" actId="1036"/>
          <ac:spMkLst>
            <pc:docMk/>
            <pc:sldMk cId="297988424" sldId="262"/>
            <ac:spMk id="12" creationId="{4E26C1C6-40E7-7078-E946-DA04D728C638}"/>
          </ac:spMkLst>
        </pc:spChg>
        <pc:spChg chg="add mod">
          <ac:chgData name="Doug Plata" userId="2aeb4832d5614f2b" providerId="LiveId" clId="{93C404E5-B9E3-4C01-AB06-DC3D1CC9C777}" dt="2025-03-09T04:31:35.279" v="924" actId="1037"/>
          <ac:spMkLst>
            <pc:docMk/>
            <pc:sldMk cId="297988424" sldId="262"/>
            <ac:spMk id="13" creationId="{7D47FFB4-3952-EA69-B5A4-7A1A2C452DA0}"/>
          </ac:spMkLst>
        </pc:spChg>
      </pc:sldChg>
      <pc:sldChg chg="addSp delSp modSp new mod">
        <pc:chgData name="Doug Plata" userId="2aeb4832d5614f2b" providerId="LiveId" clId="{93C404E5-B9E3-4C01-AB06-DC3D1CC9C777}" dt="2025-03-09T04:36:59.561" v="1080" actId="1036"/>
        <pc:sldMkLst>
          <pc:docMk/>
          <pc:sldMk cId="2054652712" sldId="263"/>
        </pc:sldMkLst>
        <pc:spChg chg="add mod">
          <ac:chgData name="Doug Plata" userId="2aeb4832d5614f2b" providerId="LiveId" clId="{93C404E5-B9E3-4C01-AB06-DC3D1CC9C777}" dt="2025-03-09T04:33:01.270" v="969" actId="164"/>
          <ac:spMkLst>
            <pc:docMk/>
            <pc:sldMk cId="2054652712" sldId="263"/>
            <ac:spMk id="2" creationId="{7A756F9F-B71D-5527-B315-A4839FD7D87E}"/>
          </ac:spMkLst>
        </pc:spChg>
        <pc:spChg chg="add mod">
          <ac:chgData name="Doug Plata" userId="2aeb4832d5614f2b" providerId="LiveId" clId="{93C404E5-B9E3-4C01-AB06-DC3D1CC9C777}" dt="2025-03-09T04:33:01.270" v="969" actId="164"/>
          <ac:spMkLst>
            <pc:docMk/>
            <pc:sldMk cId="2054652712" sldId="263"/>
            <ac:spMk id="3" creationId="{B3FCC6E8-4742-DA0D-FAC4-A9B024113FB2}"/>
          </ac:spMkLst>
        </pc:spChg>
        <pc:spChg chg="add mod">
          <ac:chgData name="Doug Plata" userId="2aeb4832d5614f2b" providerId="LiveId" clId="{93C404E5-B9E3-4C01-AB06-DC3D1CC9C777}" dt="2025-03-09T04:33:01.270" v="969" actId="164"/>
          <ac:spMkLst>
            <pc:docMk/>
            <pc:sldMk cId="2054652712" sldId="263"/>
            <ac:spMk id="5" creationId="{4688E7CD-8953-4EA3-C7F7-DD2F55223F42}"/>
          </ac:spMkLst>
        </pc:spChg>
        <pc:spChg chg="del mod">
          <ac:chgData name="Doug Plata" userId="2aeb4832d5614f2b" providerId="LiveId" clId="{93C404E5-B9E3-4C01-AB06-DC3D1CC9C777}" dt="2025-03-09T04:34:39.200" v="1049" actId="478"/>
          <ac:spMkLst>
            <pc:docMk/>
            <pc:sldMk cId="2054652712" sldId="263"/>
            <ac:spMk id="6" creationId="{A8155F8F-FB6F-0E5F-852D-62AFFB1DB43E}"/>
          </ac:spMkLst>
        </pc:spChg>
        <pc:spChg chg="mod">
          <ac:chgData name="Doug Plata" userId="2aeb4832d5614f2b" providerId="LiveId" clId="{93C404E5-B9E3-4C01-AB06-DC3D1CC9C777}" dt="2025-03-05T13:58:43.771" v="248"/>
          <ac:spMkLst>
            <pc:docMk/>
            <pc:sldMk cId="2054652712" sldId="263"/>
            <ac:spMk id="7" creationId="{8F8CFEA2-2EA3-3E9D-D055-29362327D06B}"/>
          </ac:spMkLst>
        </pc:spChg>
        <pc:spChg chg="mod">
          <ac:chgData name="Doug Plata" userId="2aeb4832d5614f2b" providerId="LiveId" clId="{93C404E5-B9E3-4C01-AB06-DC3D1CC9C777}" dt="2025-03-05T13:58:43.771" v="248"/>
          <ac:spMkLst>
            <pc:docMk/>
            <pc:sldMk cId="2054652712" sldId="263"/>
            <ac:spMk id="8" creationId="{4297755B-EA14-A9B8-9D93-C2C2CF49A341}"/>
          </ac:spMkLst>
        </pc:spChg>
        <pc:spChg chg="mod">
          <ac:chgData name="Doug Plata" userId="2aeb4832d5614f2b" providerId="LiveId" clId="{93C404E5-B9E3-4C01-AB06-DC3D1CC9C777}" dt="2025-03-05T13:58:43.771" v="248"/>
          <ac:spMkLst>
            <pc:docMk/>
            <pc:sldMk cId="2054652712" sldId="263"/>
            <ac:spMk id="9" creationId="{B9A4C385-98DA-2555-EBE7-8418A3AAFB24}"/>
          </ac:spMkLst>
        </pc:spChg>
        <pc:spChg chg="mod">
          <ac:chgData name="Doug Plata" userId="2aeb4832d5614f2b" providerId="LiveId" clId="{93C404E5-B9E3-4C01-AB06-DC3D1CC9C777}" dt="2025-03-05T13:58:43.771" v="248"/>
          <ac:spMkLst>
            <pc:docMk/>
            <pc:sldMk cId="2054652712" sldId="263"/>
            <ac:spMk id="10" creationId="{68301712-2C6C-4F7C-6910-5BD0322EECD6}"/>
          </ac:spMkLst>
        </pc:spChg>
        <pc:spChg chg="add del mod">
          <ac:chgData name="Doug Plata" userId="2aeb4832d5614f2b" providerId="LiveId" clId="{93C404E5-B9E3-4C01-AB06-DC3D1CC9C777}" dt="2025-03-09T04:32:04.418" v="931" actId="478"/>
          <ac:spMkLst>
            <pc:docMk/>
            <pc:sldMk cId="2054652712" sldId="263"/>
            <ac:spMk id="11" creationId="{38B31BC0-FAE5-C0E4-9052-C9B179E27AE2}"/>
          </ac:spMkLst>
        </pc:spChg>
        <pc:spChg chg="add mod">
          <ac:chgData name="Doug Plata" userId="2aeb4832d5614f2b" providerId="LiveId" clId="{93C404E5-B9E3-4C01-AB06-DC3D1CC9C777}" dt="2025-03-09T04:33:01.270" v="969" actId="164"/>
          <ac:spMkLst>
            <pc:docMk/>
            <pc:sldMk cId="2054652712" sldId="263"/>
            <ac:spMk id="12" creationId="{85A1874F-6347-0263-0051-A2EB098B6687}"/>
          </ac:spMkLst>
        </pc:spChg>
        <pc:spChg chg="add del mod">
          <ac:chgData name="Doug Plata" userId="2aeb4832d5614f2b" providerId="LiveId" clId="{93C404E5-B9E3-4C01-AB06-DC3D1CC9C777}" dt="2025-03-09T04:34:10.821" v="1043" actId="478"/>
          <ac:spMkLst>
            <pc:docMk/>
            <pc:sldMk cId="2054652712" sldId="263"/>
            <ac:spMk id="13" creationId="{39D87CCA-0CAD-EB24-C548-B42CD50E2642}"/>
          </ac:spMkLst>
        </pc:spChg>
        <pc:spChg chg="add del mod">
          <ac:chgData name="Doug Plata" userId="2aeb4832d5614f2b" providerId="LiveId" clId="{93C404E5-B9E3-4C01-AB06-DC3D1CC9C777}" dt="2025-03-09T04:34:08.807" v="1042" actId="478"/>
          <ac:spMkLst>
            <pc:docMk/>
            <pc:sldMk cId="2054652712" sldId="263"/>
            <ac:spMk id="14" creationId="{4220E64E-E00A-78F8-4B81-2CD59D88C057}"/>
          </ac:spMkLst>
        </pc:spChg>
        <pc:spChg chg="add mod">
          <ac:chgData name="Doug Plata" userId="2aeb4832d5614f2b" providerId="LiveId" clId="{93C404E5-B9E3-4C01-AB06-DC3D1CC9C777}" dt="2025-03-09T04:33:15.573" v="974" actId="1035"/>
          <ac:spMkLst>
            <pc:docMk/>
            <pc:sldMk cId="2054652712" sldId="263"/>
            <ac:spMk id="15" creationId="{3D63429C-818D-DEE8-E72D-2BF0F4BFCDD5}"/>
          </ac:spMkLst>
        </pc:spChg>
        <pc:spChg chg="add del mod">
          <ac:chgData name="Doug Plata" userId="2aeb4832d5614f2b" providerId="LiveId" clId="{93C404E5-B9E3-4C01-AB06-DC3D1CC9C777}" dt="2025-03-09T04:34:13.719" v="1044" actId="478"/>
          <ac:spMkLst>
            <pc:docMk/>
            <pc:sldMk cId="2054652712" sldId="263"/>
            <ac:spMk id="16" creationId="{A8529063-7A4D-1ACC-1BC2-254BBE823B78}"/>
          </ac:spMkLst>
        </pc:spChg>
        <pc:spChg chg="add del mod">
          <ac:chgData name="Doug Plata" userId="2aeb4832d5614f2b" providerId="LiveId" clId="{93C404E5-B9E3-4C01-AB06-DC3D1CC9C777}" dt="2025-03-09T04:34:32.943" v="1048" actId="478"/>
          <ac:spMkLst>
            <pc:docMk/>
            <pc:sldMk cId="2054652712" sldId="263"/>
            <ac:spMk id="18" creationId="{934FB074-4B82-301B-516D-CA0F8F165F03}"/>
          </ac:spMkLst>
        </pc:spChg>
        <pc:spChg chg="add del mod">
          <ac:chgData name="Doug Plata" userId="2aeb4832d5614f2b" providerId="LiveId" clId="{93C404E5-B9E3-4C01-AB06-DC3D1CC9C777}" dt="2025-03-09T04:34:23.361" v="1045" actId="478"/>
          <ac:spMkLst>
            <pc:docMk/>
            <pc:sldMk cId="2054652712" sldId="263"/>
            <ac:spMk id="19" creationId="{EE74F8DE-4F1E-FB7A-8054-56ACEE59A481}"/>
          </ac:spMkLst>
        </pc:spChg>
        <pc:spChg chg="add del mod">
          <ac:chgData name="Doug Plata" userId="2aeb4832d5614f2b" providerId="LiveId" clId="{93C404E5-B9E3-4C01-AB06-DC3D1CC9C777}" dt="2025-03-09T04:34:46.279" v="1051" actId="478"/>
          <ac:spMkLst>
            <pc:docMk/>
            <pc:sldMk cId="2054652712" sldId="263"/>
            <ac:spMk id="20" creationId="{989D8886-E06F-278C-6DE5-1CBC14F31174}"/>
          </ac:spMkLst>
        </pc:spChg>
        <pc:spChg chg="mod">
          <ac:chgData name="Doug Plata" userId="2aeb4832d5614f2b" providerId="LiveId" clId="{93C404E5-B9E3-4C01-AB06-DC3D1CC9C777}" dt="2025-03-09T04:36:52.369" v="1078"/>
          <ac:spMkLst>
            <pc:docMk/>
            <pc:sldMk cId="2054652712" sldId="263"/>
            <ac:spMk id="22" creationId="{FA54B29D-3916-8C74-A6A0-0B5DE46A7DD3}"/>
          </ac:spMkLst>
        </pc:spChg>
        <pc:spChg chg="mod">
          <ac:chgData name="Doug Plata" userId="2aeb4832d5614f2b" providerId="LiveId" clId="{93C404E5-B9E3-4C01-AB06-DC3D1CC9C777}" dt="2025-03-09T04:36:52.369" v="1078"/>
          <ac:spMkLst>
            <pc:docMk/>
            <pc:sldMk cId="2054652712" sldId="263"/>
            <ac:spMk id="23" creationId="{1CCA9D95-A112-E27A-98CE-85E8702870BB}"/>
          </ac:spMkLst>
        </pc:spChg>
        <pc:spChg chg="mod">
          <ac:chgData name="Doug Plata" userId="2aeb4832d5614f2b" providerId="LiveId" clId="{93C404E5-B9E3-4C01-AB06-DC3D1CC9C777}" dt="2025-03-09T04:36:52.369" v="1078"/>
          <ac:spMkLst>
            <pc:docMk/>
            <pc:sldMk cId="2054652712" sldId="263"/>
            <ac:spMk id="24" creationId="{76623B66-BC5C-1D09-67F1-96A38CD6ED70}"/>
          </ac:spMkLst>
        </pc:spChg>
        <pc:spChg chg="mod">
          <ac:chgData name="Doug Plata" userId="2aeb4832d5614f2b" providerId="LiveId" clId="{93C404E5-B9E3-4C01-AB06-DC3D1CC9C777}" dt="2025-03-09T04:36:52.369" v="1078"/>
          <ac:spMkLst>
            <pc:docMk/>
            <pc:sldMk cId="2054652712" sldId="263"/>
            <ac:spMk id="25" creationId="{CA503553-2A09-96BA-D2E3-CE22BEDADCC0}"/>
          </ac:spMkLst>
        </pc:spChg>
        <pc:grpChg chg="add mod">
          <ac:chgData name="Doug Plata" userId="2aeb4832d5614f2b" providerId="LiveId" clId="{93C404E5-B9E3-4C01-AB06-DC3D1CC9C777}" dt="2025-03-09T04:33:15.573" v="974" actId="1035"/>
          <ac:grpSpMkLst>
            <pc:docMk/>
            <pc:sldMk cId="2054652712" sldId="263"/>
            <ac:grpSpMk id="4" creationId="{D353C09D-92E9-2764-B4DB-7348C3FA3C7C}"/>
          </ac:grpSpMkLst>
        </pc:grpChg>
        <pc:grpChg chg="add mod">
          <ac:chgData name="Doug Plata" userId="2aeb4832d5614f2b" providerId="LiveId" clId="{93C404E5-B9E3-4C01-AB06-DC3D1CC9C777}" dt="2025-03-09T04:34:43.570" v="1050" actId="1076"/>
          <ac:grpSpMkLst>
            <pc:docMk/>
            <pc:sldMk cId="2054652712" sldId="263"/>
            <ac:grpSpMk id="17" creationId="{117AD585-EE10-5B9D-69E1-6E96FDABC5AC}"/>
          </ac:grpSpMkLst>
        </pc:grpChg>
        <pc:grpChg chg="add mod">
          <ac:chgData name="Doug Plata" userId="2aeb4832d5614f2b" providerId="LiveId" clId="{93C404E5-B9E3-4C01-AB06-DC3D1CC9C777}" dt="2025-03-09T04:36:59.561" v="1080" actId="1036"/>
          <ac:grpSpMkLst>
            <pc:docMk/>
            <pc:sldMk cId="2054652712" sldId="263"/>
            <ac:grpSpMk id="21" creationId="{2E3D0836-4CEC-C843-E766-1CBC7F57E1E2}"/>
          </ac:grpSpMkLst>
        </pc:grpChg>
      </pc:sldChg>
      <pc:sldChg chg="add del">
        <pc:chgData name="Doug Plata" userId="2aeb4832d5614f2b" providerId="LiveId" clId="{93C404E5-B9E3-4C01-AB06-DC3D1CC9C777}" dt="2025-03-09T04:37:17.340" v="1081" actId="47"/>
        <pc:sldMkLst>
          <pc:docMk/>
          <pc:sldMk cId="1570028827" sldId="264"/>
        </pc:sldMkLst>
      </pc:sldChg>
      <pc:sldChg chg="add del">
        <pc:chgData name="Doug Plata" userId="2aeb4832d5614f2b" providerId="LiveId" clId="{93C404E5-B9E3-4C01-AB06-DC3D1CC9C777}" dt="2025-03-09T04:37:17.340" v="1081" actId="47"/>
        <pc:sldMkLst>
          <pc:docMk/>
          <pc:sldMk cId="2943479337" sldId="265"/>
        </pc:sldMkLst>
      </pc:sldChg>
      <pc:sldChg chg="add del">
        <pc:chgData name="Doug Plata" userId="2aeb4832d5614f2b" providerId="LiveId" clId="{93C404E5-B9E3-4C01-AB06-DC3D1CC9C777}" dt="2025-03-09T04:37:17.340" v="1081" actId="47"/>
        <pc:sldMkLst>
          <pc:docMk/>
          <pc:sldMk cId="3002809129" sldId="266"/>
        </pc:sldMkLst>
      </pc:sldChg>
      <pc:sldChg chg="add del">
        <pc:chgData name="Doug Plata" userId="2aeb4832d5614f2b" providerId="LiveId" clId="{93C404E5-B9E3-4C01-AB06-DC3D1CC9C777}" dt="2025-03-09T04:37:17.340" v="1081" actId="47"/>
        <pc:sldMkLst>
          <pc:docMk/>
          <pc:sldMk cId="1160469801" sldId="267"/>
        </pc:sldMkLst>
      </pc:sldChg>
      <pc:sldChg chg="add del">
        <pc:chgData name="Doug Plata" userId="2aeb4832d5614f2b" providerId="LiveId" clId="{93C404E5-B9E3-4C01-AB06-DC3D1CC9C777}" dt="2025-03-09T04:37:17.340" v="1081" actId="47"/>
        <pc:sldMkLst>
          <pc:docMk/>
          <pc:sldMk cId="52447182" sldId="268"/>
        </pc:sldMkLst>
      </pc:sldChg>
      <pc:sldChg chg="add del">
        <pc:chgData name="Doug Plata" userId="2aeb4832d5614f2b" providerId="LiveId" clId="{93C404E5-B9E3-4C01-AB06-DC3D1CC9C777}" dt="2025-03-09T04:37:17.340" v="1081" actId="47"/>
        <pc:sldMkLst>
          <pc:docMk/>
          <pc:sldMk cId="1169069256" sldId="269"/>
        </pc:sldMkLst>
      </pc:sldChg>
      <pc:sldChg chg="add del">
        <pc:chgData name="Doug Plata" userId="2aeb4832d5614f2b" providerId="LiveId" clId="{93C404E5-B9E3-4C01-AB06-DC3D1CC9C777}" dt="2025-03-09T04:37:17.340" v="1081" actId="47"/>
        <pc:sldMkLst>
          <pc:docMk/>
          <pc:sldMk cId="2523607414" sldId="270"/>
        </pc:sldMkLst>
      </pc:sldChg>
      <pc:sldChg chg="add del">
        <pc:chgData name="Doug Plata" userId="2aeb4832d5614f2b" providerId="LiveId" clId="{93C404E5-B9E3-4C01-AB06-DC3D1CC9C777}" dt="2025-03-09T04:37:17.340" v="1081" actId="47"/>
        <pc:sldMkLst>
          <pc:docMk/>
          <pc:sldMk cId="3167911440" sldId="271"/>
        </pc:sldMkLst>
      </pc:sldChg>
      <pc:sldChg chg="add del">
        <pc:chgData name="Doug Plata" userId="2aeb4832d5614f2b" providerId="LiveId" clId="{93C404E5-B9E3-4C01-AB06-DC3D1CC9C777}" dt="2025-03-09T04:37:17.340" v="1081" actId="47"/>
        <pc:sldMkLst>
          <pc:docMk/>
          <pc:sldMk cId="1934803485" sldId="272"/>
        </pc:sldMkLst>
      </pc:sldChg>
      <pc:sldChg chg="add del">
        <pc:chgData name="Doug Plata" userId="2aeb4832d5614f2b" providerId="LiveId" clId="{93C404E5-B9E3-4C01-AB06-DC3D1CC9C777}" dt="2025-03-09T04:37:17.340" v="1081" actId="47"/>
        <pc:sldMkLst>
          <pc:docMk/>
          <pc:sldMk cId="3925239250" sldId="273"/>
        </pc:sldMkLst>
      </pc:sldChg>
      <pc:sldChg chg="addSp delSp modSp add mod">
        <pc:chgData name="Doug Plata" userId="2aeb4832d5614f2b" providerId="LiveId" clId="{93C404E5-B9E3-4C01-AB06-DC3D1CC9C777}" dt="2025-03-09T04:38:45.910" v="1145" actId="1037"/>
        <pc:sldMkLst>
          <pc:docMk/>
          <pc:sldMk cId="3486377528" sldId="274"/>
        </pc:sldMkLst>
        <pc:spChg chg="add del mod">
          <ac:chgData name="Doug Plata" userId="2aeb4832d5614f2b" providerId="LiveId" clId="{93C404E5-B9E3-4C01-AB06-DC3D1CC9C777}" dt="2025-03-09T04:37:40.291" v="1111" actId="478"/>
          <ac:spMkLst>
            <pc:docMk/>
            <pc:sldMk cId="3486377528" sldId="274"/>
            <ac:spMk id="2" creationId="{F1E4163E-279B-2CFF-5706-73C184702B8E}"/>
          </ac:spMkLst>
        </pc:spChg>
        <pc:spChg chg="add del mod">
          <ac:chgData name="Doug Plata" userId="2aeb4832d5614f2b" providerId="LiveId" clId="{93C404E5-B9E3-4C01-AB06-DC3D1CC9C777}" dt="2025-03-09T04:37:41.815" v="1112" actId="478"/>
          <ac:spMkLst>
            <pc:docMk/>
            <pc:sldMk cId="3486377528" sldId="274"/>
            <ac:spMk id="3" creationId="{80FC1AB4-D2D5-1E2C-9D9D-6B02CCF78CA5}"/>
          </ac:spMkLst>
        </pc:spChg>
        <pc:spChg chg="add mod">
          <ac:chgData name="Doug Plata" userId="2aeb4832d5614f2b" providerId="LiveId" clId="{93C404E5-B9E3-4C01-AB06-DC3D1CC9C777}" dt="2025-03-09T04:38:45.910" v="1145" actId="1037"/>
          <ac:spMkLst>
            <pc:docMk/>
            <pc:sldMk cId="3486377528" sldId="274"/>
            <ac:spMk id="5" creationId="{84699502-C48B-F21E-4A13-3153EC8CE7B3}"/>
          </ac:spMkLst>
        </pc:spChg>
        <pc:spChg chg="del mod topLvl">
          <ac:chgData name="Doug Plata" userId="2aeb4832d5614f2b" providerId="LiveId" clId="{93C404E5-B9E3-4C01-AB06-DC3D1CC9C777}" dt="2025-03-09T04:37:32.909" v="1092" actId="478"/>
          <ac:spMkLst>
            <pc:docMk/>
            <pc:sldMk cId="3486377528" sldId="274"/>
            <ac:spMk id="6" creationId="{8647D709-C35E-3E9B-5462-01DE7F2FFAFD}"/>
          </ac:spMkLst>
        </pc:spChg>
        <pc:spChg chg="mod">
          <ac:chgData name="Doug Plata" userId="2aeb4832d5614f2b" providerId="LiveId" clId="{93C404E5-B9E3-4C01-AB06-DC3D1CC9C777}" dt="2025-03-09T04:37:33.310" v="1093"/>
          <ac:spMkLst>
            <pc:docMk/>
            <pc:sldMk cId="3486377528" sldId="274"/>
            <ac:spMk id="7" creationId="{7595F254-2969-76D8-3C7E-ECC3F7E75BD2}"/>
          </ac:spMkLst>
        </pc:spChg>
        <pc:spChg chg="mod">
          <ac:chgData name="Doug Plata" userId="2aeb4832d5614f2b" providerId="LiveId" clId="{93C404E5-B9E3-4C01-AB06-DC3D1CC9C777}" dt="2025-03-09T04:37:33.310" v="1093"/>
          <ac:spMkLst>
            <pc:docMk/>
            <pc:sldMk cId="3486377528" sldId="274"/>
            <ac:spMk id="8" creationId="{6800C1DA-1E99-9B46-19BC-D027C4FCEE2C}"/>
          </ac:spMkLst>
        </pc:spChg>
        <pc:spChg chg="mod topLvl">
          <ac:chgData name="Doug Plata" userId="2aeb4832d5614f2b" providerId="LiveId" clId="{93C404E5-B9E3-4C01-AB06-DC3D1CC9C777}" dt="2025-03-09T04:38:45.910" v="1145" actId="1037"/>
          <ac:spMkLst>
            <pc:docMk/>
            <pc:sldMk cId="3486377528" sldId="274"/>
            <ac:spMk id="9" creationId="{00A89E75-FE3A-01C3-0048-CCD1E816A344}"/>
          </ac:spMkLst>
        </pc:spChg>
        <pc:spChg chg="mod">
          <ac:chgData name="Doug Plata" userId="2aeb4832d5614f2b" providerId="LiveId" clId="{93C404E5-B9E3-4C01-AB06-DC3D1CC9C777}" dt="2025-03-09T04:37:33.310" v="1093"/>
          <ac:spMkLst>
            <pc:docMk/>
            <pc:sldMk cId="3486377528" sldId="274"/>
            <ac:spMk id="10" creationId="{DBEA83E8-0AA0-72F3-98D2-1EE1C6C23DCC}"/>
          </ac:spMkLst>
        </pc:spChg>
        <pc:spChg chg="mod">
          <ac:chgData name="Doug Plata" userId="2aeb4832d5614f2b" providerId="LiveId" clId="{93C404E5-B9E3-4C01-AB06-DC3D1CC9C777}" dt="2025-03-09T04:38:45.910" v="1145" actId="1037"/>
          <ac:spMkLst>
            <pc:docMk/>
            <pc:sldMk cId="3486377528" sldId="274"/>
            <ac:spMk id="11" creationId="{9B36B5BD-FF7E-0740-E907-187025CB64DB}"/>
          </ac:spMkLst>
        </pc:spChg>
        <pc:spChg chg="mod">
          <ac:chgData name="Doug Plata" userId="2aeb4832d5614f2b" providerId="LiveId" clId="{93C404E5-B9E3-4C01-AB06-DC3D1CC9C777}" dt="2025-03-09T04:37:33.310" v="1093"/>
          <ac:spMkLst>
            <pc:docMk/>
            <pc:sldMk cId="3486377528" sldId="274"/>
            <ac:spMk id="12" creationId="{BB985497-2D64-94C8-BDD8-C198B73384B6}"/>
          </ac:spMkLst>
        </pc:spChg>
        <pc:spChg chg="mod topLvl">
          <ac:chgData name="Doug Plata" userId="2aeb4832d5614f2b" providerId="LiveId" clId="{93C404E5-B9E3-4C01-AB06-DC3D1CC9C777}" dt="2025-03-09T04:38:45.910" v="1145" actId="1037"/>
          <ac:spMkLst>
            <pc:docMk/>
            <pc:sldMk cId="3486377528" sldId="274"/>
            <ac:spMk id="14" creationId="{34420700-637C-BC4D-18A6-C4D73D897CC4}"/>
          </ac:spMkLst>
        </pc:spChg>
        <pc:spChg chg="del mod">
          <ac:chgData name="Doug Plata" userId="2aeb4832d5614f2b" providerId="LiveId" clId="{93C404E5-B9E3-4C01-AB06-DC3D1CC9C777}" dt="2025-03-09T04:38:04.053" v="1121" actId="478"/>
          <ac:spMkLst>
            <pc:docMk/>
            <pc:sldMk cId="3486377528" sldId="274"/>
            <ac:spMk id="15" creationId="{9EA9364A-D47B-A6A6-82BF-E2823F43D967}"/>
          </ac:spMkLst>
        </pc:spChg>
        <pc:spChg chg="del mod topLvl">
          <ac:chgData name="Doug Plata" userId="2aeb4832d5614f2b" providerId="LiveId" clId="{93C404E5-B9E3-4C01-AB06-DC3D1CC9C777}" dt="2025-03-09T04:38:13.610" v="1123" actId="21"/>
          <ac:spMkLst>
            <pc:docMk/>
            <pc:sldMk cId="3486377528" sldId="274"/>
            <ac:spMk id="16" creationId="{CBE5814A-A343-124C-872F-AF904CD040CF}"/>
          </ac:spMkLst>
        </pc:spChg>
        <pc:spChg chg="del mod">
          <ac:chgData name="Doug Plata" userId="2aeb4832d5614f2b" providerId="LiveId" clId="{93C404E5-B9E3-4C01-AB06-DC3D1CC9C777}" dt="2025-03-09T04:38:07.043" v="1122" actId="478"/>
          <ac:spMkLst>
            <pc:docMk/>
            <pc:sldMk cId="3486377528" sldId="274"/>
            <ac:spMk id="17" creationId="{B166CD4C-A639-1461-C256-7BE90CFCB816}"/>
          </ac:spMkLst>
        </pc:spChg>
        <pc:spChg chg="mod">
          <ac:chgData name="Doug Plata" userId="2aeb4832d5614f2b" providerId="LiveId" clId="{93C404E5-B9E3-4C01-AB06-DC3D1CC9C777}" dt="2025-03-09T04:37:51.188" v="1116"/>
          <ac:spMkLst>
            <pc:docMk/>
            <pc:sldMk cId="3486377528" sldId="274"/>
            <ac:spMk id="19" creationId="{9CD7518E-4EFF-3BF0-F5F5-4E716166D6F3}"/>
          </ac:spMkLst>
        </pc:spChg>
        <pc:spChg chg="mod">
          <ac:chgData name="Doug Plata" userId="2aeb4832d5614f2b" providerId="LiveId" clId="{93C404E5-B9E3-4C01-AB06-DC3D1CC9C777}" dt="2025-03-09T04:37:51.188" v="1116"/>
          <ac:spMkLst>
            <pc:docMk/>
            <pc:sldMk cId="3486377528" sldId="274"/>
            <ac:spMk id="20" creationId="{1FF0CE20-7309-8EBD-AE56-0C3873332C28}"/>
          </ac:spMkLst>
        </pc:spChg>
        <pc:spChg chg="mod">
          <ac:chgData name="Doug Plata" userId="2aeb4832d5614f2b" providerId="LiveId" clId="{93C404E5-B9E3-4C01-AB06-DC3D1CC9C777}" dt="2025-03-09T04:37:51.188" v="1116"/>
          <ac:spMkLst>
            <pc:docMk/>
            <pc:sldMk cId="3486377528" sldId="274"/>
            <ac:spMk id="21" creationId="{35A4ACBB-1814-0248-F586-7F50E547C242}"/>
          </ac:spMkLst>
        </pc:spChg>
        <pc:spChg chg="mod">
          <ac:chgData name="Doug Plata" userId="2aeb4832d5614f2b" providerId="LiveId" clId="{93C404E5-B9E3-4C01-AB06-DC3D1CC9C777}" dt="2025-03-09T04:37:51.188" v="1116"/>
          <ac:spMkLst>
            <pc:docMk/>
            <pc:sldMk cId="3486377528" sldId="274"/>
            <ac:spMk id="22" creationId="{DB87C0D9-E5FD-F4C4-3AAC-403E63569C54}"/>
          </ac:spMkLst>
        </pc:spChg>
        <pc:spChg chg="add mod">
          <ac:chgData name="Doug Plata" userId="2aeb4832d5614f2b" providerId="LiveId" clId="{93C404E5-B9E3-4C01-AB06-DC3D1CC9C777}" dt="2025-03-09T04:38:45.910" v="1145" actId="1037"/>
          <ac:spMkLst>
            <pc:docMk/>
            <pc:sldMk cId="3486377528" sldId="274"/>
            <ac:spMk id="23" creationId="{CBE5814A-A343-124C-872F-AF904CD040CF}"/>
          </ac:spMkLst>
        </pc:spChg>
        <pc:grpChg chg="add mod">
          <ac:chgData name="Doug Plata" userId="2aeb4832d5614f2b" providerId="LiveId" clId="{93C404E5-B9E3-4C01-AB06-DC3D1CC9C777}" dt="2025-03-09T04:38:45.910" v="1145" actId="1037"/>
          <ac:grpSpMkLst>
            <pc:docMk/>
            <pc:sldMk cId="3486377528" sldId="274"/>
            <ac:grpSpMk id="4" creationId="{6726E1AC-D885-8C88-13CA-89E0471FE6A5}"/>
          </ac:grpSpMkLst>
        </pc:grpChg>
        <pc:grpChg chg="add del mod">
          <ac:chgData name="Doug Plata" userId="2aeb4832d5614f2b" providerId="LiveId" clId="{93C404E5-B9E3-4C01-AB06-DC3D1CC9C777}" dt="2025-03-09T04:38:13.610" v="1123" actId="21"/>
          <ac:grpSpMkLst>
            <pc:docMk/>
            <pc:sldMk cId="3486377528" sldId="274"/>
            <ac:grpSpMk id="13" creationId="{B1292EF3-F55D-5E84-E4F2-E9112C8D6E0C}"/>
          </ac:grpSpMkLst>
        </pc:grpChg>
        <pc:grpChg chg="add mod">
          <ac:chgData name="Doug Plata" userId="2aeb4832d5614f2b" providerId="LiveId" clId="{93C404E5-B9E3-4C01-AB06-DC3D1CC9C777}" dt="2025-03-09T04:38:45.910" v="1145" actId="1037"/>
          <ac:grpSpMkLst>
            <pc:docMk/>
            <pc:sldMk cId="3486377528" sldId="274"/>
            <ac:grpSpMk id="18" creationId="{62C44526-7E09-18F3-C4D9-A6AAFF6E1F4B}"/>
          </ac:grpSpMkLst>
        </pc:grpChg>
      </pc:sldChg>
      <pc:sldChg chg="add del">
        <pc:chgData name="Doug Plata" userId="2aeb4832d5614f2b" providerId="LiveId" clId="{93C404E5-B9E3-4C01-AB06-DC3D1CC9C777}" dt="2025-03-09T04:35:36.926" v="1062" actId="47"/>
        <pc:sldMkLst>
          <pc:docMk/>
          <pc:sldMk cId="3833293030" sldId="275"/>
        </pc:sldMkLst>
      </pc:sldChg>
      <pc:sldChg chg="add del">
        <pc:chgData name="Doug Plata" userId="2aeb4832d5614f2b" providerId="LiveId" clId="{93C404E5-B9E3-4C01-AB06-DC3D1CC9C777}" dt="2025-03-09T04:35:36.926" v="1062" actId="47"/>
        <pc:sldMkLst>
          <pc:docMk/>
          <pc:sldMk cId="1572030343" sldId="276"/>
        </pc:sldMkLst>
      </pc:sldChg>
      <pc:sldChg chg="addSp modSp add del mod">
        <pc:chgData name="Doug Plata" userId="2aeb4832d5614f2b" providerId="LiveId" clId="{93C404E5-B9E3-4C01-AB06-DC3D1CC9C777}" dt="2025-03-09T04:36:23.759" v="1073" actId="47"/>
        <pc:sldMkLst>
          <pc:docMk/>
          <pc:sldMk cId="2586684787" sldId="277"/>
        </pc:sldMkLst>
        <pc:spChg chg="mod">
          <ac:chgData name="Doug Plata" userId="2aeb4832d5614f2b" providerId="LiveId" clId="{93C404E5-B9E3-4C01-AB06-DC3D1CC9C777}" dt="2025-03-09T04:35:28.176" v="1061" actId="1037"/>
          <ac:spMkLst>
            <pc:docMk/>
            <pc:sldMk cId="2586684787" sldId="277"/>
            <ac:spMk id="9" creationId="{B41552F2-1C63-2174-6538-04201BDE4AD1}"/>
          </ac:spMkLst>
        </pc:spChg>
        <pc:spChg chg="add mod">
          <ac:chgData name="Doug Plata" userId="2aeb4832d5614f2b" providerId="LiveId" clId="{93C404E5-B9E3-4C01-AB06-DC3D1CC9C777}" dt="2025-03-09T04:35:24.390" v="1060" actId="1037"/>
          <ac:spMkLst>
            <pc:docMk/>
            <pc:sldMk cId="2586684787" sldId="277"/>
            <ac:spMk id="14" creationId="{6B405D36-FFC6-F0EA-818C-32C59DCE184A}"/>
          </ac:spMkLst>
        </pc:spChg>
      </pc:sldChg>
      <pc:sldChg chg="add del">
        <pc:chgData name="Doug Plata" userId="2aeb4832d5614f2b" providerId="LiveId" clId="{93C404E5-B9E3-4C01-AB06-DC3D1CC9C777}" dt="2025-03-09T04:36:25.892" v="1074" actId="47"/>
        <pc:sldMkLst>
          <pc:docMk/>
          <pc:sldMk cId="2840323299" sldId="278"/>
        </pc:sldMkLst>
      </pc:sldChg>
      <pc:sldChg chg="add del">
        <pc:chgData name="Doug Plata" userId="2aeb4832d5614f2b" providerId="LiveId" clId="{93C404E5-B9E3-4C01-AB06-DC3D1CC9C777}" dt="2025-03-09T04:36:21.067" v="1072" actId="47"/>
        <pc:sldMkLst>
          <pc:docMk/>
          <pc:sldMk cId="1684578391" sldId="279"/>
        </pc:sldMkLst>
      </pc:sldChg>
      <pc:sldChg chg="delSp add mod">
        <pc:chgData name="Doug Plata" userId="2aeb4832d5614f2b" providerId="LiveId" clId="{93C404E5-B9E3-4C01-AB06-DC3D1CC9C777}" dt="2025-03-09T04:36:18.276" v="1071" actId="478"/>
        <pc:sldMkLst>
          <pc:docMk/>
          <pc:sldMk cId="1461601418" sldId="280"/>
        </pc:sldMkLst>
        <pc:spChg chg="del">
          <ac:chgData name="Doug Plata" userId="2aeb4832d5614f2b" providerId="LiveId" clId="{93C404E5-B9E3-4C01-AB06-DC3D1CC9C777}" dt="2025-03-09T04:36:14.675" v="1069" actId="478"/>
          <ac:spMkLst>
            <pc:docMk/>
            <pc:sldMk cId="1461601418" sldId="280"/>
            <ac:spMk id="2" creationId="{ABC1EE8A-0B06-2FAB-ED78-8C6BF0BD5D80}"/>
          </ac:spMkLst>
        </pc:spChg>
        <pc:spChg chg="del">
          <ac:chgData name="Doug Plata" userId="2aeb4832d5614f2b" providerId="LiveId" clId="{93C404E5-B9E3-4C01-AB06-DC3D1CC9C777}" dt="2025-03-09T04:36:16.354" v="1070" actId="478"/>
          <ac:spMkLst>
            <pc:docMk/>
            <pc:sldMk cId="1461601418" sldId="280"/>
            <ac:spMk id="3" creationId="{0943A82B-2653-0D71-A161-3AA55CE5B002}"/>
          </ac:spMkLst>
        </pc:spChg>
        <pc:spChg chg="del">
          <ac:chgData name="Doug Plata" userId="2aeb4832d5614f2b" providerId="LiveId" clId="{93C404E5-B9E3-4C01-AB06-DC3D1CC9C777}" dt="2025-03-09T04:36:18.276" v="1071" actId="478"/>
          <ac:spMkLst>
            <pc:docMk/>
            <pc:sldMk cId="1461601418" sldId="280"/>
            <ac:spMk id="5" creationId="{53396184-5880-C1CC-BC83-7677055B069B}"/>
          </ac:spMkLst>
        </pc:spChg>
        <pc:spChg chg="del">
          <ac:chgData name="Doug Plata" userId="2aeb4832d5614f2b" providerId="LiveId" clId="{93C404E5-B9E3-4C01-AB06-DC3D1CC9C777}" dt="2025-03-09T04:36:12.446" v="1068" actId="478"/>
          <ac:spMkLst>
            <pc:docMk/>
            <pc:sldMk cId="1461601418" sldId="280"/>
            <ac:spMk id="10" creationId="{BCF3C8ED-0F44-832A-3AD6-849DA321C42F}"/>
          </ac:spMkLst>
        </pc:spChg>
        <pc:spChg chg="del">
          <ac:chgData name="Doug Plata" userId="2aeb4832d5614f2b" providerId="LiveId" clId="{93C404E5-B9E3-4C01-AB06-DC3D1CC9C777}" dt="2025-03-09T04:36:10.525" v="1067" actId="478"/>
          <ac:spMkLst>
            <pc:docMk/>
            <pc:sldMk cId="1461601418" sldId="280"/>
            <ac:spMk id="11" creationId="{BFB45056-EC63-52FB-B45F-6F38689AF801}"/>
          </ac:spMkLst>
        </pc:spChg>
        <pc:spChg chg="del">
          <ac:chgData name="Doug Plata" userId="2aeb4832d5614f2b" providerId="LiveId" clId="{93C404E5-B9E3-4C01-AB06-DC3D1CC9C777}" dt="2025-03-09T04:36:08.817" v="1066" actId="478"/>
          <ac:spMkLst>
            <pc:docMk/>
            <pc:sldMk cId="1461601418" sldId="280"/>
            <ac:spMk id="12" creationId="{6F4E9CCA-DA7B-9F2D-6F13-862E61ED600F}"/>
          </ac:spMkLst>
        </pc:spChg>
      </pc:sldChg>
      <pc:sldChg chg="add">
        <pc:chgData name="Doug Plata" userId="2aeb4832d5614f2b" providerId="LiveId" clId="{93C404E5-B9E3-4C01-AB06-DC3D1CC9C777}" dt="2025-03-09T04:36:27.872" v="1075"/>
        <pc:sldMkLst>
          <pc:docMk/>
          <pc:sldMk cId="2715395318" sldId="281"/>
        </pc:sldMkLst>
      </pc:sldChg>
      <pc:sldChg chg="add">
        <pc:chgData name="Doug Plata" userId="2aeb4832d5614f2b" providerId="LiveId" clId="{93C404E5-B9E3-4C01-AB06-DC3D1CC9C777}" dt="2025-03-09T04:36:28.478" v="1076"/>
        <pc:sldMkLst>
          <pc:docMk/>
          <pc:sldMk cId="2434408295" sldId="282"/>
        </pc:sldMkLst>
      </pc:sldChg>
      <pc:sldChg chg="add">
        <pc:chgData name="Doug Plata" userId="2aeb4832d5614f2b" providerId="LiveId" clId="{93C404E5-B9E3-4C01-AB06-DC3D1CC9C777}" dt="2025-03-09T04:36:32.507" v="1077"/>
        <pc:sldMkLst>
          <pc:docMk/>
          <pc:sldMk cId="898739653" sldId="283"/>
        </pc:sldMkLst>
      </pc:sldChg>
      <pc:sldChg chg="add">
        <pc:chgData name="Doug Plata" userId="2aeb4832d5614f2b" providerId="LiveId" clId="{93C404E5-B9E3-4C01-AB06-DC3D1CC9C777}" dt="2025-03-09T04:37:20.080" v="1082"/>
        <pc:sldMkLst>
          <pc:docMk/>
          <pc:sldMk cId="3841278967" sldId="284"/>
        </pc:sldMkLst>
      </pc:sldChg>
      <pc:sldChg chg="add">
        <pc:chgData name="Doug Plata" userId="2aeb4832d5614f2b" providerId="LiveId" clId="{93C404E5-B9E3-4C01-AB06-DC3D1CC9C777}" dt="2025-03-09T04:37:21.082" v="1083"/>
        <pc:sldMkLst>
          <pc:docMk/>
          <pc:sldMk cId="3997090019" sldId="285"/>
        </pc:sldMkLst>
      </pc:sldChg>
      <pc:sldChg chg="add">
        <pc:chgData name="Doug Plata" userId="2aeb4832d5614f2b" providerId="LiveId" clId="{93C404E5-B9E3-4C01-AB06-DC3D1CC9C777}" dt="2025-03-09T04:37:21.297" v="1084"/>
        <pc:sldMkLst>
          <pc:docMk/>
          <pc:sldMk cId="3703809754" sldId="286"/>
        </pc:sldMkLst>
      </pc:sldChg>
      <pc:sldChg chg="add">
        <pc:chgData name="Doug Plata" userId="2aeb4832d5614f2b" providerId="LiveId" clId="{93C404E5-B9E3-4C01-AB06-DC3D1CC9C777}" dt="2025-03-09T04:37:21.477" v="1085"/>
        <pc:sldMkLst>
          <pc:docMk/>
          <pc:sldMk cId="1251990179" sldId="287"/>
        </pc:sldMkLst>
      </pc:sldChg>
      <pc:sldChg chg="add">
        <pc:chgData name="Doug Plata" userId="2aeb4832d5614f2b" providerId="LiveId" clId="{93C404E5-B9E3-4C01-AB06-DC3D1CC9C777}" dt="2025-03-09T04:37:21.700" v="1086"/>
        <pc:sldMkLst>
          <pc:docMk/>
          <pc:sldMk cId="1308964749" sldId="288"/>
        </pc:sldMkLst>
      </pc:sldChg>
      <pc:sldChg chg="add">
        <pc:chgData name="Doug Plata" userId="2aeb4832d5614f2b" providerId="LiveId" clId="{93C404E5-B9E3-4C01-AB06-DC3D1CC9C777}" dt="2025-03-09T04:37:21.917" v="1087"/>
        <pc:sldMkLst>
          <pc:docMk/>
          <pc:sldMk cId="2182164130" sldId="289"/>
        </pc:sldMkLst>
      </pc:sldChg>
      <pc:sldChg chg="add">
        <pc:chgData name="Doug Plata" userId="2aeb4832d5614f2b" providerId="LiveId" clId="{93C404E5-B9E3-4C01-AB06-DC3D1CC9C777}" dt="2025-03-09T04:37:22.101" v="1088"/>
        <pc:sldMkLst>
          <pc:docMk/>
          <pc:sldMk cId="64215904" sldId="290"/>
        </pc:sldMkLst>
      </pc:sldChg>
      <pc:sldChg chg="add">
        <pc:chgData name="Doug Plata" userId="2aeb4832d5614f2b" providerId="LiveId" clId="{93C404E5-B9E3-4C01-AB06-DC3D1CC9C777}" dt="2025-03-09T04:37:22.579" v="1089"/>
        <pc:sldMkLst>
          <pc:docMk/>
          <pc:sldMk cId="2543510321" sldId="291"/>
        </pc:sldMkLst>
      </pc:sldChg>
      <pc:sldChg chg="add">
        <pc:chgData name="Doug Plata" userId="2aeb4832d5614f2b" providerId="LiveId" clId="{93C404E5-B9E3-4C01-AB06-DC3D1CC9C777}" dt="2025-03-09T04:37:22.826" v="1090"/>
        <pc:sldMkLst>
          <pc:docMk/>
          <pc:sldMk cId="2925575636" sldId="292"/>
        </pc:sldMkLst>
      </pc:sldChg>
      <pc:sldChg chg="add">
        <pc:chgData name="Doug Plata" userId="2aeb4832d5614f2b" providerId="LiveId" clId="{93C404E5-B9E3-4C01-AB06-DC3D1CC9C777}" dt="2025-03-09T04:37:23.772" v="1091"/>
        <pc:sldMkLst>
          <pc:docMk/>
          <pc:sldMk cId="1689319608" sldId="29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0688" y="1227065"/>
            <a:ext cx="8394462" cy="2610332"/>
          </a:xfrm>
        </p:spPr>
        <p:txBody>
          <a:bodyPr anchor="b"/>
          <a:lstStyle>
            <a:lvl1pPr algn="ctr">
              <a:defRPr sz="6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80" y="3938062"/>
            <a:ext cx="7406879" cy="1810223"/>
          </a:xfrm>
        </p:spPr>
        <p:txBody>
          <a:bodyPr/>
          <a:lstStyle>
            <a:lvl1pPr marL="0" indent="0" algn="ctr">
              <a:buNone/>
              <a:defRPr sz="2592"/>
            </a:lvl1pPr>
            <a:lvl2pPr marL="493776" indent="0" algn="ctr">
              <a:buNone/>
              <a:defRPr sz="2160"/>
            </a:lvl2pPr>
            <a:lvl3pPr marL="987552" indent="0" algn="ctr">
              <a:buNone/>
              <a:defRPr sz="1944"/>
            </a:lvl3pPr>
            <a:lvl4pPr marL="1481328" indent="0" algn="ctr">
              <a:buNone/>
              <a:defRPr sz="1728"/>
            </a:lvl4pPr>
            <a:lvl5pPr marL="1975104" indent="0" algn="ctr">
              <a:buNone/>
              <a:defRPr sz="1728"/>
            </a:lvl5pPr>
            <a:lvl6pPr marL="2468880" indent="0" algn="ctr">
              <a:buNone/>
              <a:defRPr sz="1728"/>
            </a:lvl6pPr>
            <a:lvl7pPr marL="2962656" indent="0" algn="ctr">
              <a:buNone/>
              <a:defRPr sz="1728"/>
            </a:lvl7pPr>
            <a:lvl8pPr marL="3456432" indent="0" algn="ctr">
              <a:buNone/>
              <a:defRPr sz="1728"/>
            </a:lvl8pPr>
            <a:lvl9pPr marL="3950208" indent="0" algn="ctr">
              <a:buNone/>
              <a:defRPr sz="1728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56D5-A70D-489D-8101-A0F9AA8EFCC0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F8803-9F7E-4C4B-9BC7-693C8DE309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303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56D5-A70D-489D-8101-A0F9AA8EFCC0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F8803-9F7E-4C4B-9BC7-693C8DE309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569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67397" y="399186"/>
            <a:ext cx="2129478" cy="635400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8964" y="399186"/>
            <a:ext cx="6264985" cy="635400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56D5-A70D-489D-8101-A0F9AA8EFCC0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F8803-9F7E-4C4B-9BC7-693C8DE309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783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56D5-A70D-489D-8101-A0F9AA8EFCC0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F8803-9F7E-4C4B-9BC7-693C8DE309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821" y="1869236"/>
            <a:ext cx="8517910" cy="3118861"/>
          </a:xfrm>
        </p:spPr>
        <p:txBody>
          <a:bodyPr anchor="b"/>
          <a:lstStyle>
            <a:lvl1pPr>
              <a:defRPr sz="6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3821" y="5017602"/>
            <a:ext cx="8517910" cy="1640135"/>
          </a:xfrm>
        </p:spPr>
        <p:txBody>
          <a:bodyPr/>
          <a:lstStyle>
            <a:lvl1pPr marL="0" indent="0">
              <a:buNone/>
              <a:defRPr sz="2592">
                <a:solidFill>
                  <a:schemeClr val="tx1"/>
                </a:solidFill>
              </a:defRPr>
            </a:lvl1pPr>
            <a:lvl2pPr marL="493776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987552" indent="0">
              <a:buNone/>
              <a:defRPr sz="1944">
                <a:solidFill>
                  <a:schemeClr val="tx1">
                    <a:tint val="75000"/>
                  </a:schemeClr>
                </a:solidFill>
              </a:defRPr>
            </a:lvl3pPr>
            <a:lvl4pPr marL="1481328" indent="0">
              <a:buNone/>
              <a:defRPr sz="1728">
                <a:solidFill>
                  <a:schemeClr val="tx1">
                    <a:tint val="75000"/>
                  </a:schemeClr>
                </a:solidFill>
              </a:defRPr>
            </a:lvl4pPr>
            <a:lvl5pPr marL="1975104" indent="0">
              <a:buNone/>
              <a:defRPr sz="1728">
                <a:solidFill>
                  <a:schemeClr val="tx1">
                    <a:tint val="75000"/>
                  </a:schemeClr>
                </a:solidFill>
              </a:defRPr>
            </a:lvl5pPr>
            <a:lvl6pPr marL="2468880" indent="0">
              <a:buNone/>
              <a:defRPr sz="1728">
                <a:solidFill>
                  <a:schemeClr val="tx1">
                    <a:tint val="75000"/>
                  </a:schemeClr>
                </a:solidFill>
              </a:defRPr>
            </a:lvl6pPr>
            <a:lvl7pPr marL="2962656" indent="0">
              <a:buNone/>
              <a:defRPr sz="1728">
                <a:solidFill>
                  <a:schemeClr val="tx1">
                    <a:tint val="75000"/>
                  </a:schemeClr>
                </a:solidFill>
              </a:defRPr>
            </a:lvl7pPr>
            <a:lvl8pPr marL="3456432" indent="0">
              <a:buNone/>
              <a:defRPr sz="1728">
                <a:solidFill>
                  <a:schemeClr val="tx1">
                    <a:tint val="75000"/>
                  </a:schemeClr>
                </a:solidFill>
              </a:defRPr>
            </a:lvl8pPr>
            <a:lvl9pPr marL="3950208" indent="0">
              <a:buNone/>
              <a:defRPr sz="172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56D5-A70D-489D-8101-A0F9AA8EFCC0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F8803-9F7E-4C4B-9BC7-693C8DE309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251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8964" y="1995932"/>
            <a:ext cx="4197231" cy="47572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9643" y="1995932"/>
            <a:ext cx="4197231" cy="47572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56D5-A70D-489D-8101-A0F9AA8EFCC0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F8803-9F7E-4C4B-9BC7-693C8DE309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132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250" y="399188"/>
            <a:ext cx="8517910" cy="14492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251" y="1837994"/>
            <a:ext cx="4177942" cy="900772"/>
          </a:xfrm>
        </p:spPr>
        <p:txBody>
          <a:bodyPr anchor="b"/>
          <a:lstStyle>
            <a:lvl1pPr marL="0" indent="0">
              <a:buNone/>
              <a:defRPr sz="2592" b="1"/>
            </a:lvl1pPr>
            <a:lvl2pPr marL="493776" indent="0">
              <a:buNone/>
              <a:defRPr sz="2160" b="1"/>
            </a:lvl2pPr>
            <a:lvl3pPr marL="987552" indent="0">
              <a:buNone/>
              <a:defRPr sz="1944" b="1"/>
            </a:lvl3pPr>
            <a:lvl4pPr marL="1481328" indent="0">
              <a:buNone/>
              <a:defRPr sz="1728" b="1"/>
            </a:lvl4pPr>
            <a:lvl5pPr marL="1975104" indent="0">
              <a:buNone/>
              <a:defRPr sz="1728" b="1"/>
            </a:lvl5pPr>
            <a:lvl6pPr marL="2468880" indent="0">
              <a:buNone/>
              <a:defRPr sz="1728" b="1"/>
            </a:lvl6pPr>
            <a:lvl7pPr marL="2962656" indent="0">
              <a:buNone/>
              <a:defRPr sz="1728" b="1"/>
            </a:lvl7pPr>
            <a:lvl8pPr marL="3456432" indent="0">
              <a:buNone/>
              <a:defRPr sz="1728" b="1"/>
            </a:lvl8pPr>
            <a:lvl9pPr marL="3950208" indent="0">
              <a:buNone/>
              <a:defRPr sz="172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251" y="2738766"/>
            <a:ext cx="4177942" cy="4028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9644" y="1837994"/>
            <a:ext cx="4198517" cy="900772"/>
          </a:xfrm>
        </p:spPr>
        <p:txBody>
          <a:bodyPr anchor="b"/>
          <a:lstStyle>
            <a:lvl1pPr marL="0" indent="0">
              <a:buNone/>
              <a:defRPr sz="2592" b="1"/>
            </a:lvl1pPr>
            <a:lvl2pPr marL="493776" indent="0">
              <a:buNone/>
              <a:defRPr sz="2160" b="1"/>
            </a:lvl2pPr>
            <a:lvl3pPr marL="987552" indent="0">
              <a:buNone/>
              <a:defRPr sz="1944" b="1"/>
            </a:lvl3pPr>
            <a:lvl4pPr marL="1481328" indent="0">
              <a:buNone/>
              <a:defRPr sz="1728" b="1"/>
            </a:lvl4pPr>
            <a:lvl5pPr marL="1975104" indent="0">
              <a:buNone/>
              <a:defRPr sz="1728" b="1"/>
            </a:lvl5pPr>
            <a:lvl6pPr marL="2468880" indent="0">
              <a:buNone/>
              <a:defRPr sz="1728" b="1"/>
            </a:lvl6pPr>
            <a:lvl7pPr marL="2962656" indent="0">
              <a:buNone/>
              <a:defRPr sz="1728" b="1"/>
            </a:lvl7pPr>
            <a:lvl8pPr marL="3456432" indent="0">
              <a:buNone/>
              <a:defRPr sz="1728" b="1"/>
            </a:lvl8pPr>
            <a:lvl9pPr marL="3950208" indent="0">
              <a:buNone/>
              <a:defRPr sz="172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99644" y="2738766"/>
            <a:ext cx="4198517" cy="4028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56D5-A70D-489D-8101-A0F9AA8EFCC0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F8803-9F7E-4C4B-9BC7-693C8DE309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271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56D5-A70D-489D-8101-A0F9AA8EFCC0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F8803-9F7E-4C4B-9BC7-693C8DE309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361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56D5-A70D-489D-8101-A0F9AA8EFCC0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F8803-9F7E-4C4B-9BC7-693C8DE309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402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250" y="499851"/>
            <a:ext cx="3185215" cy="1749478"/>
          </a:xfrm>
        </p:spPr>
        <p:txBody>
          <a:bodyPr anchor="b"/>
          <a:lstStyle>
            <a:lvl1pPr>
              <a:defRPr sz="345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8517" y="1079541"/>
            <a:ext cx="4999643" cy="5328271"/>
          </a:xfrm>
        </p:spPr>
        <p:txBody>
          <a:bodyPr/>
          <a:lstStyle>
            <a:lvl1pPr>
              <a:defRPr sz="3456"/>
            </a:lvl1pPr>
            <a:lvl2pPr>
              <a:defRPr sz="3024"/>
            </a:lvl2pPr>
            <a:lvl3pPr>
              <a:defRPr sz="2592"/>
            </a:lvl3pPr>
            <a:lvl4pPr>
              <a:defRPr sz="2160"/>
            </a:lvl4pPr>
            <a:lvl5pPr>
              <a:defRPr sz="2160"/>
            </a:lvl5pPr>
            <a:lvl6pPr>
              <a:defRPr sz="2160"/>
            </a:lvl6pPr>
            <a:lvl7pPr>
              <a:defRPr sz="2160"/>
            </a:lvl7pPr>
            <a:lvl8pPr>
              <a:defRPr sz="2160"/>
            </a:lvl8pPr>
            <a:lvl9pPr>
              <a:defRPr sz="21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250" y="2249329"/>
            <a:ext cx="3185215" cy="4167160"/>
          </a:xfrm>
        </p:spPr>
        <p:txBody>
          <a:bodyPr/>
          <a:lstStyle>
            <a:lvl1pPr marL="0" indent="0">
              <a:buNone/>
              <a:defRPr sz="1728"/>
            </a:lvl1pPr>
            <a:lvl2pPr marL="493776" indent="0">
              <a:buNone/>
              <a:defRPr sz="1512"/>
            </a:lvl2pPr>
            <a:lvl3pPr marL="987552" indent="0">
              <a:buNone/>
              <a:defRPr sz="1296"/>
            </a:lvl3pPr>
            <a:lvl4pPr marL="1481328" indent="0">
              <a:buNone/>
              <a:defRPr sz="1080"/>
            </a:lvl4pPr>
            <a:lvl5pPr marL="1975104" indent="0">
              <a:buNone/>
              <a:defRPr sz="1080"/>
            </a:lvl5pPr>
            <a:lvl6pPr marL="2468880" indent="0">
              <a:buNone/>
              <a:defRPr sz="1080"/>
            </a:lvl6pPr>
            <a:lvl7pPr marL="2962656" indent="0">
              <a:buNone/>
              <a:defRPr sz="1080"/>
            </a:lvl7pPr>
            <a:lvl8pPr marL="3456432" indent="0">
              <a:buNone/>
              <a:defRPr sz="1080"/>
            </a:lvl8pPr>
            <a:lvl9pPr marL="3950208" indent="0">
              <a:buNone/>
              <a:defRPr sz="108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56D5-A70D-489D-8101-A0F9AA8EFCC0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F8803-9F7E-4C4B-9BC7-693C8DE309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685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250" y="499851"/>
            <a:ext cx="3185215" cy="1749478"/>
          </a:xfrm>
        </p:spPr>
        <p:txBody>
          <a:bodyPr anchor="b"/>
          <a:lstStyle>
            <a:lvl1pPr>
              <a:defRPr sz="345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98517" y="1079541"/>
            <a:ext cx="4999643" cy="5328271"/>
          </a:xfrm>
        </p:spPr>
        <p:txBody>
          <a:bodyPr anchor="t"/>
          <a:lstStyle>
            <a:lvl1pPr marL="0" indent="0">
              <a:buNone/>
              <a:defRPr sz="3456"/>
            </a:lvl1pPr>
            <a:lvl2pPr marL="493776" indent="0">
              <a:buNone/>
              <a:defRPr sz="3024"/>
            </a:lvl2pPr>
            <a:lvl3pPr marL="987552" indent="0">
              <a:buNone/>
              <a:defRPr sz="2592"/>
            </a:lvl3pPr>
            <a:lvl4pPr marL="1481328" indent="0">
              <a:buNone/>
              <a:defRPr sz="2160"/>
            </a:lvl4pPr>
            <a:lvl5pPr marL="1975104" indent="0">
              <a:buNone/>
              <a:defRPr sz="2160"/>
            </a:lvl5pPr>
            <a:lvl6pPr marL="2468880" indent="0">
              <a:buNone/>
              <a:defRPr sz="2160"/>
            </a:lvl6pPr>
            <a:lvl7pPr marL="2962656" indent="0">
              <a:buNone/>
              <a:defRPr sz="2160"/>
            </a:lvl7pPr>
            <a:lvl8pPr marL="3456432" indent="0">
              <a:buNone/>
              <a:defRPr sz="2160"/>
            </a:lvl8pPr>
            <a:lvl9pPr marL="3950208" indent="0">
              <a:buNone/>
              <a:defRPr sz="216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250" y="2249329"/>
            <a:ext cx="3185215" cy="4167160"/>
          </a:xfrm>
        </p:spPr>
        <p:txBody>
          <a:bodyPr/>
          <a:lstStyle>
            <a:lvl1pPr marL="0" indent="0">
              <a:buNone/>
              <a:defRPr sz="1728"/>
            </a:lvl1pPr>
            <a:lvl2pPr marL="493776" indent="0">
              <a:buNone/>
              <a:defRPr sz="1512"/>
            </a:lvl2pPr>
            <a:lvl3pPr marL="987552" indent="0">
              <a:buNone/>
              <a:defRPr sz="1296"/>
            </a:lvl3pPr>
            <a:lvl4pPr marL="1481328" indent="0">
              <a:buNone/>
              <a:defRPr sz="1080"/>
            </a:lvl4pPr>
            <a:lvl5pPr marL="1975104" indent="0">
              <a:buNone/>
              <a:defRPr sz="1080"/>
            </a:lvl5pPr>
            <a:lvl6pPr marL="2468880" indent="0">
              <a:buNone/>
              <a:defRPr sz="1080"/>
            </a:lvl6pPr>
            <a:lvl7pPr marL="2962656" indent="0">
              <a:buNone/>
              <a:defRPr sz="1080"/>
            </a:lvl7pPr>
            <a:lvl8pPr marL="3456432" indent="0">
              <a:buNone/>
              <a:defRPr sz="1080"/>
            </a:lvl8pPr>
            <a:lvl9pPr marL="3950208" indent="0">
              <a:buNone/>
              <a:defRPr sz="108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56D5-A70D-489D-8101-A0F9AA8EFCC0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F8803-9F7E-4C4B-9BC7-693C8DE309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144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8964" y="399188"/>
            <a:ext cx="8517910" cy="14492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8964" y="1995932"/>
            <a:ext cx="8517910" cy="47572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8964" y="6949317"/>
            <a:ext cx="2222064" cy="3991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E656D5-A70D-489D-8101-A0F9AA8EFCC0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71372" y="6949317"/>
            <a:ext cx="3333095" cy="3991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74810" y="6949317"/>
            <a:ext cx="2222064" cy="3991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F8803-9F7E-4C4B-9BC7-693C8DE309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486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87552" rtl="0" eaLnBrk="1" latinLnBrk="0" hangingPunct="1">
        <a:lnSpc>
          <a:spcPct val="90000"/>
        </a:lnSpc>
        <a:spcBef>
          <a:spcPct val="0"/>
        </a:spcBef>
        <a:buNone/>
        <a:defRPr sz="475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6888" indent="-246888" algn="l" defTabSz="987552" rtl="0" eaLnBrk="1" latinLnBrk="0" hangingPunct="1">
        <a:lnSpc>
          <a:spcPct val="90000"/>
        </a:lnSpc>
        <a:spcBef>
          <a:spcPts val="1080"/>
        </a:spcBef>
        <a:buFont typeface="Arial" panose="020B0604020202020204" pitchFamily="34" charset="0"/>
        <a:buChar char="•"/>
        <a:defRPr sz="3024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46888" algn="l" defTabSz="987552" rtl="0" eaLnBrk="1" latinLnBrk="0" hangingPunct="1">
        <a:lnSpc>
          <a:spcPct val="90000"/>
        </a:lnSpc>
        <a:spcBef>
          <a:spcPts val="540"/>
        </a:spcBef>
        <a:buFont typeface="Arial" panose="020B0604020202020204" pitchFamily="34" charset="0"/>
        <a:buChar char="•"/>
        <a:defRPr sz="2592" kern="1200">
          <a:solidFill>
            <a:schemeClr val="tx1"/>
          </a:solidFill>
          <a:latin typeface="+mn-lt"/>
          <a:ea typeface="+mn-ea"/>
          <a:cs typeface="+mn-cs"/>
        </a:defRPr>
      </a:lvl2pPr>
      <a:lvl3pPr marL="1234440" indent="-246888" algn="l" defTabSz="987552" rtl="0" eaLnBrk="1" latinLnBrk="0" hangingPunct="1">
        <a:lnSpc>
          <a:spcPct val="90000"/>
        </a:lnSpc>
        <a:spcBef>
          <a:spcPts val="54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728216" indent="-246888" algn="l" defTabSz="987552" rtl="0" eaLnBrk="1" latinLnBrk="0" hangingPunct="1">
        <a:lnSpc>
          <a:spcPct val="90000"/>
        </a:lnSpc>
        <a:spcBef>
          <a:spcPts val="540"/>
        </a:spcBef>
        <a:buFont typeface="Arial" panose="020B0604020202020204" pitchFamily="34" charset="0"/>
        <a:buChar char="•"/>
        <a:defRPr sz="1944" kern="1200">
          <a:solidFill>
            <a:schemeClr val="tx1"/>
          </a:solidFill>
          <a:latin typeface="+mn-lt"/>
          <a:ea typeface="+mn-ea"/>
          <a:cs typeface="+mn-cs"/>
        </a:defRPr>
      </a:lvl4pPr>
      <a:lvl5pPr marL="2221992" indent="-246888" algn="l" defTabSz="987552" rtl="0" eaLnBrk="1" latinLnBrk="0" hangingPunct="1">
        <a:lnSpc>
          <a:spcPct val="90000"/>
        </a:lnSpc>
        <a:spcBef>
          <a:spcPts val="540"/>
        </a:spcBef>
        <a:buFont typeface="Arial" panose="020B0604020202020204" pitchFamily="34" charset="0"/>
        <a:buChar char="•"/>
        <a:defRPr sz="1944" kern="1200">
          <a:solidFill>
            <a:schemeClr val="tx1"/>
          </a:solidFill>
          <a:latin typeface="+mn-lt"/>
          <a:ea typeface="+mn-ea"/>
          <a:cs typeface="+mn-cs"/>
        </a:defRPr>
      </a:lvl5pPr>
      <a:lvl6pPr marL="2715768" indent="-246888" algn="l" defTabSz="987552" rtl="0" eaLnBrk="1" latinLnBrk="0" hangingPunct="1">
        <a:lnSpc>
          <a:spcPct val="90000"/>
        </a:lnSpc>
        <a:spcBef>
          <a:spcPts val="540"/>
        </a:spcBef>
        <a:buFont typeface="Arial" panose="020B0604020202020204" pitchFamily="34" charset="0"/>
        <a:buChar char="•"/>
        <a:defRPr sz="1944" kern="1200">
          <a:solidFill>
            <a:schemeClr val="tx1"/>
          </a:solidFill>
          <a:latin typeface="+mn-lt"/>
          <a:ea typeface="+mn-ea"/>
          <a:cs typeface="+mn-cs"/>
        </a:defRPr>
      </a:lvl6pPr>
      <a:lvl7pPr marL="3209544" indent="-246888" algn="l" defTabSz="987552" rtl="0" eaLnBrk="1" latinLnBrk="0" hangingPunct="1">
        <a:lnSpc>
          <a:spcPct val="90000"/>
        </a:lnSpc>
        <a:spcBef>
          <a:spcPts val="540"/>
        </a:spcBef>
        <a:buFont typeface="Arial" panose="020B0604020202020204" pitchFamily="34" charset="0"/>
        <a:buChar char="•"/>
        <a:defRPr sz="1944" kern="1200">
          <a:solidFill>
            <a:schemeClr val="tx1"/>
          </a:solidFill>
          <a:latin typeface="+mn-lt"/>
          <a:ea typeface="+mn-ea"/>
          <a:cs typeface="+mn-cs"/>
        </a:defRPr>
      </a:lvl7pPr>
      <a:lvl8pPr marL="3703320" indent="-246888" algn="l" defTabSz="987552" rtl="0" eaLnBrk="1" latinLnBrk="0" hangingPunct="1">
        <a:lnSpc>
          <a:spcPct val="90000"/>
        </a:lnSpc>
        <a:spcBef>
          <a:spcPts val="540"/>
        </a:spcBef>
        <a:buFont typeface="Arial" panose="020B0604020202020204" pitchFamily="34" charset="0"/>
        <a:buChar char="•"/>
        <a:defRPr sz="1944" kern="1200">
          <a:solidFill>
            <a:schemeClr val="tx1"/>
          </a:solidFill>
          <a:latin typeface="+mn-lt"/>
          <a:ea typeface="+mn-ea"/>
          <a:cs typeface="+mn-cs"/>
        </a:defRPr>
      </a:lvl8pPr>
      <a:lvl9pPr marL="4197096" indent="-246888" algn="l" defTabSz="987552" rtl="0" eaLnBrk="1" latinLnBrk="0" hangingPunct="1">
        <a:lnSpc>
          <a:spcPct val="90000"/>
        </a:lnSpc>
        <a:spcBef>
          <a:spcPts val="540"/>
        </a:spcBef>
        <a:buFont typeface="Arial" panose="020B0604020202020204" pitchFamily="34" charset="0"/>
        <a:buChar char="•"/>
        <a:defRPr sz="194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87552" rtl="0" eaLnBrk="1" latinLnBrk="0" hangingPunct="1">
        <a:defRPr sz="1944" kern="1200">
          <a:solidFill>
            <a:schemeClr val="tx1"/>
          </a:solidFill>
          <a:latin typeface="+mn-lt"/>
          <a:ea typeface="+mn-ea"/>
          <a:cs typeface="+mn-cs"/>
        </a:defRPr>
      </a:lvl1pPr>
      <a:lvl2pPr marL="493776" algn="l" defTabSz="987552" rtl="0" eaLnBrk="1" latinLnBrk="0" hangingPunct="1">
        <a:defRPr sz="1944" kern="1200">
          <a:solidFill>
            <a:schemeClr val="tx1"/>
          </a:solidFill>
          <a:latin typeface="+mn-lt"/>
          <a:ea typeface="+mn-ea"/>
          <a:cs typeface="+mn-cs"/>
        </a:defRPr>
      </a:lvl2pPr>
      <a:lvl3pPr marL="987552" algn="l" defTabSz="987552" rtl="0" eaLnBrk="1" latinLnBrk="0" hangingPunct="1">
        <a:defRPr sz="1944" kern="1200">
          <a:solidFill>
            <a:schemeClr val="tx1"/>
          </a:solidFill>
          <a:latin typeface="+mn-lt"/>
          <a:ea typeface="+mn-ea"/>
          <a:cs typeface="+mn-cs"/>
        </a:defRPr>
      </a:lvl3pPr>
      <a:lvl4pPr marL="1481328" algn="l" defTabSz="987552" rtl="0" eaLnBrk="1" latinLnBrk="0" hangingPunct="1">
        <a:defRPr sz="1944" kern="1200">
          <a:solidFill>
            <a:schemeClr val="tx1"/>
          </a:solidFill>
          <a:latin typeface="+mn-lt"/>
          <a:ea typeface="+mn-ea"/>
          <a:cs typeface="+mn-cs"/>
        </a:defRPr>
      </a:lvl4pPr>
      <a:lvl5pPr marL="1975104" algn="l" defTabSz="987552" rtl="0" eaLnBrk="1" latinLnBrk="0" hangingPunct="1">
        <a:defRPr sz="1944" kern="1200">
          <a:solidFill>
            <a:schemeClr val="tx1"/>
          </a:solidFill>
          <a:latin typeface="+mn-lt"/>
          <a:ea typeface="+mn-ea"/>
          <a:cs typeface="+mn-cs"/>
        </a:defRPr>
      </a:lvl5pPr>
      <a:lvl6pPr marL="2468880" algn="l" defTabSz="987552" rtl="0" eaLnBrk="1" latinLnBrk="0" hangingPunct="1">
        <a:defRPr sz="1944" kern="1200">
          <a:solidFill>
            <a:schemeClr val="tx1"/>
          </a:solidFill>
          <a:latin typeface="+mn-lt"/>
          <a:ea typeface="+mn-ea"/>
          <a:cs typeface="+mn-cs"/>
        </a:defRPr>
      </a:lvl6pPr>
      <a:lvl7pPr marL="2962656" algn="l" defTabSz="987552" rtl="0" eaLnBrk="1" latinLnBrk="0" hangingPunct="1">
        <a:defRPr sz="1944" kern="1200">
          <a:solidFill>
            <a:schemeClr val="tx1"/>
          </a:solidFill>
          <a:latin typeface="+mn-lt"/>
          <a:ea typeface="+mn-ea"/>
          <a:cs typeface="+mn-cs"/>
        </a:defRPr>
      </a:lvl7pPr>
      <a:lvl8pPr marL="3456432" algn="l" defTabSz="987552" rtl="0" eaLnBrk="1" latinLnBrk="0" hangingPunct="1">
        <a:defRPr sz="1944" kern="1200">
          <a:solidFill>
            <a:schemeClr val="tx1"/>
          </a:solidFill>
          <a:latin typeface="+mn-lt"/>
          <a:ea typeface="+mn-ea"/>
          <a:cs typeface="+mn-cs"/>
        </a:defRPr>
      </a:lvl8pPr>
      <a:lvl9pPr marL="3950208" algn="l" defTabSz="987552" rtl="0" eaLnBrk="1" latinLnBrk="0" hangingPunct="1">
        <a:defRPr sz="194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>
            <a:extLst>
              <a:ext uri="{FF2B5EF4-FFF2-40B4-BE49-F238E27FC236}">
                <a16:creationId xmlns:a16="http://schemas.microsoft.com/office/drawing/2014/main" id="{093783B9-0386-E51A-2DCF-97BF88B7E2C5}"/>
              </a:ext>
            </a:extLst>
          </p:cNvPr>
          <p:cNvSpPr>
            <a:spLocks noChangeAspect="1"/>
          </p:cNvSpPr>
          <p:nvPr/>
        </p:nvSpPr>
        <p:spPr>
          <a:xfrm rot="16200000">
            <a:off x="823119" y="-365919"/>
            <a:ext cx="8229600" cy="82296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52047C63-AD3B-C6DF-DB3C-E18649C7B858}"/>
              </a:ext>
            </a:extLst>
          </p:cNvPr>
          <p:cNvGrpSpPr/>
          <p:nvPr/>
        </p:nvGrpSpPr>
        <p:grpSpPr>
          <a:xfrm>
            <a:off x="-11154747" y="-3181123"/>
            <a:ext cx="9134773" cy="11430000"/>
            <a:chOff x="506452" y="2095024"/>
            <a:chExt cx="9134773" cy="11430000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0FBECFA8-79A9-EC3A-8C2E-ABBA1E4AF749}"/>
                </a:ext>
              </a:extLst>
            </p:cNvPr>
            <p:cNvSpPr/>
            <p:nvPr/>
          </p:nvSpPr>
          <p:spPr>
            <a:xfrm rot="16200000">
              <a:off x="2792454" y="2095024"/>
              <a:ext cx="2286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EFA1DD92-3F26-A0DF-1212-672E2AD7F4F2}"/>
                </a:ext>
              </a:extLst>
            </p:cNvPr>
            <p:cNvSpPr/>
            <p:nvPr/>
          </p:nvSpPr>
          <p:spPr>
            <a:xfrm rot="16200000">
              <a:off x="506454" y="6667024"/>
              <a:ext cx="6858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0B4AD930-9B92-D01A-8050-497A144245F5}"/>
                </a:ext>
              </a:extLst>
            </p:cNvPr>
            <p:cNvSpPr/>
            <p:nvPr/>
          </p:nvSpPr>
          <p:spPr>
            <a:xfrm rot="16200000">
              <a:off x="2792454" y="11239024"/>
              <a:ext cx="2286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96BB0AA-5E47-7EEE-95D4-55591D0025E0}"/>
                </a:ext>
              </a:extLst>
            </p:cNvPr>
            <p:cNvSpPr/>
            <p:nvPr/>
          </p:nvSpPr>
          <p:spPr>
            <a:xfrm rot="16200000">
              <a:off x="2792454" y="6667024"/>
              <a:ext cx="6858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8F6EACCF-E324-2EC4-FB89-632A2DFABAC6}"/>
                </a:ext>
              </a:extLst>
            </p:cNvPr>
            <p:cNvSpPr/>
            <p:nvPr/>
          </p:nvSpPr>
          <p:spPr>
            <a:xfrm rot="16200000">
              <a:off x="-1779548" y="6667024"/>
              <a:ext cx="6858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D4517E9-11F7-544C-9B22-BB3FD0E06F87}"/>
                </a:ext>
              </a:extLst>
            </p:cNvPr>
            <p:cNvSpPr/>
            <p:nvPr/>
          </p:nvSpPr>
          <p:spPr>
            <a:xfrm rot="16200000">
              <a:off x="5069225" y="6667024"/>
              <a:ext cx="6858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AE941472-0AAB-CF3B-CFC3-8C21972CD52A}"/>
              </a:ext>
            </a:extLst>
          </p:cNvPr>
          <p:cNvSpPr/>
          <p:nvPr/>
        </p:nvSpPr>
        <p:spPr>
          <a:xfrm rot="16200000">
            <a:off x="1508919" y="2605881"/>
            <a:ext cx="6858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FE182E4-6623-5159-0733-C4279F094B38}"/>
              </a:ext>
            </a:extLst>
          </p:cNvPr>
          <p:cNvSpPr/>
          <p:nvPr/>
        </p:nvSpPr>
        <p:spPr>
          <a:xfrm rot="16200000">
            <a:off x="365919" y="2621828"/>
            <a:ext cx="4572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E50E31C-F578-03DE-CF0D-73A052B70DBA}"/>
              </a:ext>
            </a:extLst>
          </p:cNvPr>
          <p:cNvSpPr/>
          <p:nvPr/>
        </p:nvSpPr>
        <p:spPr>
          <a:xfrm rot="16200000">
            <a:off x="4937920" y="2621828"/>
            <a:ext cx="4572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A4B4CF80-615C-0885-3AED-E4663F928338}"/>
              </a:ext>
            </a:extLst>
          </p:cNvPr>
          <p:cNvGrpSpPr/>
          <p:nvPr/>
        </p:nvGrpSpPr>
        <p:grpSpPr>
          <a:xfrm rot="10800000">
            <a:off x="-10364393" y="-10678889"/>
            <a:ext cx="9144002" cy="9144002"/>
            <a:chOff x="10143094" y="-5549958"/>
            <a:chExt cx="9144002" cy="9144002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B8A63B11-E722-E472-4F8F-61453D292D51}"/>
                </a:ext>
              </a:extLst>
            </p:cNvPr>
            <p:cNvSpPr/>
            <p:nvPr/>
          </p:nvSpPr>
          <p:spPr>
            <a:xfrm rot="16200000">
              <a:off x="12429096" y="-5549958"/>
              <a:ext cx="2286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FFB365AD-FBAE-F5BF-7D07-19973FE7384E}"/>
                </a:ext>
              </a:extLst>
            </p:cNvPr>
            <p:cNvSpPr/>
            <p:nvPr/>
          </p:nvSpPr>
          <p:spPr>
            <a:xfrm rot="16200000">
              <a:off x="12429096" y="1308044"/>
              <a:ext cx="2286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F13ACE09-F8D9-A47B-0654-4239D50FDEC2}"/>
                </a:ext>
              </a:extLst>
            </p:cNvPr>
            <p:cNvSpPr/>
            <p:nvPr/>
          </p:nvSpPr>
          <p:spPr>
            <a:xfrm rot="16200000">
              <a:off x="11286096" y="-2120957"/>
              <a:ext cx="4572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3CFB9A71-AC95-4579-2D24-89E935FB28EA}"/>
                </a:ext>
              </a:extLst>
            </p:cNvPr>
            <p:cNvSpPr/>
            <p:nvPr/>
          </p:nvSpPr>
          <p:spPr>
            <a:xfrm rot="16200000">
              <a:off x="9000094" y="-2120958"/>
              <a:ext cx="4572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922376DC-692D-3830-2E0A-426E134543CD}"/>
                </a:ext>
              </a:extLst>
            </p:cNvPr>
            <p:cNvSpPr/>
            <p:nvPr/>
          </p:nvSpPr>
          <p:spPr>
            <a:xfrm rot="16200000">
              <a:off x="13572096" y="-2120958"/>
              <a:ext cx="4572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178E0F59-B819-06BB-3A57-62D3AD1748AE}"/>
                </a:ext>
              </a:extLst>
            </p:cNvPr>
            <p:cNvSpPr/>
            <p:nvPr/>
          </p:nvSpPr>
          <p:spPr>
            <a:xfrm rot="16200000">
              <a:off x="15858096" y="-2120958"/>
              <a:ext cx="4572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D848B7EC-117F-A109-31BE-93B04490F74E}"/>
              </a:ext>
            </a:extLst>
          </p:cNvPr>
          <p:cNvGrpSpPr/>
          <p:nvPr/>
        </p:nvGrpSpPr>
        <p:grpSpPr>
          <a:xfrm rot="10800000">
            <a:off x="-10364395" y="6537325"/>
            <a:ext cx="9144002" cy="9144002"/>
            <a:chOff x="10143094" y="-5549958"/>
            <a:chExt cx="9144002" cy="9144002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147E0A2D-5831-C097-EB79-EFA76B6E11CC}"/>
                </a:ext>
              </a:extLst>
            </p:cNvPr>
            <p:cNvSpPr/>
            <p:nvPr/>
          </p:nvSpPr>
          <p:spPr>
            <a:xfrm rot="16200000">
              <a:off x="12429096" y="-5549958"/>
              <a:ext cx="2286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F7596082-84FE-1EA4-FA42-7CE2F96CFA56}"/>
                </a:ext>
              </a:extLst>
            </p:cNvPr>
            <p:cNvSpPr/>
            <p:nvPr/>
          </p:nvSpPr>
          <p:spPr>
            <a:xfrm rot="16200000">
              <a:off x="12429096" y="1308044"/>
              <a:ext cx="2286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3CDF3E83-894B-3EB7-7B15-B2D68C03DB8D}"/>
                </a:ext>
              </a:extLst>
            </p:cNvPr>
            <p:cNvSpPr/>
            <p:nvPr/>
          </p:nvSpPr>
          <p:spPr>
            <a:xfrm rot="16200000">
              <a:off x="11286096" y="-2120957"/>
              <a:ext cx="4572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91C1E84E-A773-C6E0-E078-AE63510F647F}"/>
                </a:ext>
              </a:extLst>
            </p:cNvPr>
            <p:cNvSpPr/>
            <p:nvPr/>
          </p:nvSpPr>
          <p:spPr>
            <a:xfrm rot="16200000">
              <a:off x="9000094" y="-2120958"/>
              <a:ext cx="4572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2B44E28E-618F-B48C-BF01-AFD16CF252C8}"/>
                </a:ext>
              </a:extLst>
            </p:cNvPr>
            <p:cNvSpPr/>
            <p:nvPr/>
          </p:nvSpPr>
          <p:spPr>
            <a:xfrm rot="16200000">
              <a:off x="13572096" y="-2120958"/>
              <a:ext cx="4572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E50F382B-5241-A4FF-5CFA-8D19AA2FD882}"/>
                </a:ext>
              </a:extLst>
            </p:cNvPr>
            <p:cNvSpPr/>
            <p:nvPr/>
          </p:nvSpPr>
          <p:spPr>
            <a:xfrm rot="16200000">
              <a:off x="15858096" y="-2120958"/>
              <a:ext cx="4572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026" name="Picture 2" descr="SpaceX Starship Interior Diagram by Tom Dixon">
            <a:extLst>
              <a:ext uri="{FF2B5EF4-FFF2-40B4-BE49-F238E27FC236}">
                <a16:creationId xmlns:a16="http://schemas.microsoft.com/office/drawing/2014/main" id="{37682DA0-67AC-1DD9-D3B9-5B0BBB5EA2B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167" t="9151" r="35647" b="45996"/>
          <a:stretch/>
        </p:blipFill>
        <p:spPr bwMode="auto">
          <a:xfrm>
            <a:off x="12024519" y="-14008788"/>
            <a:ext cx="9875838" cy="24480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Rectangle 35">
            <a:extLst>
              <a:ext uri="{FF2B5EF4-FFF2-40B4-BE49-F238E27FC236}">
                <a16:creationId xmlns:a16="http://schemas.microsoft.com/office/drawing/2014/main" id="{C186925B-7751-0982-FDFE-A628432210AE}"/>
              </a:ext>
            </a:extLst>
          </p:cNvPr>
          <p:cNvSpPr/>
          <p:nvPr/>
        </p:nvSpPr>
        <p:spPr>
          <a:xfrm rot="5400000">
            <a:off x="15819438" y="4179320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9ACEE648-F113-59F8-E918-5D406FA91964}"/>
              </a:ext>
            </a:extLst>
          </p:cNvPr>
          <p:cNvSpPr/>
          <p:nvPr/>
        </p:nvSpPr>
        <p:spPr>
          <a:xfrm rot="5400000">
            <a:off x="18096320" y="4179320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F5CAF872-F735-132F-6DFC-AD55F282D89B}"/>
              </a:ext>
            </a:extLst>
          </p:cNvPr>
          <p:cNvSpPr/>
          <p:nvPr/>
        </p:nvSpPr>
        <p:spPr>
          <a:xfrm rot="5400000">
            <a:off x="13503740" y="4179320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E44406E-BAF4-8E2E-2B7F-6F11BA4F6EFD}"/>
              </a:ext>
            </a:extLst>
          </p:cNvPr>
          <p:cNvSpPr/>
          <p:nvPr/>
        </p:nvSpPr>
        <p:spPr>
          <a:xfrm rot="5400000">
            <a:off x="15819438" y="1893320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E6855A3-4D27-CD3F-D07B-FF16FA352B8D}"/>
              </a:ext>
            </a:extLst>
          </p:cNvPr>
          <p:cNvSpPr/>
          <p:nvPr/>
        </p:nvSpPr>
        <p:spPr>
          <a:xfrm rot="5400000">
            <a:off x="18096320" y="1893320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2F4DDB14-0AA9-A898-DF94-BF2F68E8BB6D}"/>
              </a:ext>
            </a:extLst>
          </p:cNvPr>
          <p:cNvSpPr/>
          <p:nvPr/>
        </p:nvSpPr>
        <p:spPr>
          <a:xfrm rot="5400000">
            <a:off x="13503740" y="1893320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40231F7-4314-9807-7640-92AEF85C1476}"/>
              </a:ext>
            </a:extLst>
          </p:cNvPr>
          <p:cNvSpPr/>
          <p:nvPr/>
        </p:nvSpPr>
        <p:spPr>
          <a:xfrm rot="5400000">
            <a:off x="15835865" y="-426131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791A438C-D989-2893-E924-E0640E804D77}"/>
              </a:ext>
            </a:extLst>
          </p:cNvPr>
          <p:cNvSpPr/>
          <p:nvPr/>
        </p:nvSpPr>
        <p:spPr>
          <a:xfrm rot="5400000">
            <a:off x="18112747" y="-426131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AF7E4444-AF1F-672D-FB88-DDD95A0E99EB}"/>
              </a:ext>
            </a:extLst>
          </p:cNvPr>
          <p:cNvSpPr/>
          <p:nvPr/>
        </p:nvSpPr>
        <p:spPr>
          <a:xfrm rot="5400000">
            <a:off x="13520167" y="-426131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8E0DB80-DD46-EFE2-569B-5307D9429CAB}"/>
              </a:ext>
            </a:extLst>
          </p:cNvPr>
          <p:cNvSpPr/>
          <p:nvPr/>
        </p:nvSpPr>
        <p:spPr>
          <a:xfrm rot="5400000">
            <a:off x="15835865" y="-2712131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FD370AA1-F3A2-70C4-A688-7F0736F8EBD2}"/>
              </a:ext>
            </a:extLst>
          </p:cNvPr>
          <p:cNvSpPr/>
          <p:nvPr/>
        </p:nvSpPr>
        <p:spPr>
          <a:xfrm rot="5400000">
            <a:off x="18112747" y="-2712131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5FFE26E7-2EBD-DBC9-46B2-21B74BF9E7B7}"/>
              </a:ext>
            </a:extLst>
          </p:cNvPr>
          <p:cNvSpPr/>
          <p:nvPr/>
        </p:nvSpPr>
        <p:spPr>
          <a:xfrm rot="5400000">
            <a:off x="13520167" y="-2712131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CD978848-D493-36E3-DC79-411724F1E5B6}"/>
              </a:ext>
            </a:extLst>
          </p:cNvPr>
          <p:cNvSpPr/>
          <p:nvPr/>
        </p:nvSpPr>
        <p:spPr>
          <a:xfrm rot="5400000">
            <a:off x="14692865" y="-4963888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1CA84A49-B6C3-3775-0C29-DF269501A193}"/>
              </a:ext>
            </a:extLst>
          </p:cNvPr>
          <p:cNvSpPr/>
          <p:nvPr/>
        </p:nvSpPr>
        <p:spPr>
          <a:xfrm rot="5400000">
            <a:off x="16969747" y="-4963888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350E5DE3-3F1B-35BA-42FB-A19BF1AC92CD}"/>
              </a:ext>
            </a:extLst>
          </p:cNvPr>
          <p:cNvSpPr/>
          <p:nvPr/>
        </p:nvSpPr>
        <p:spPr>
          <a:xfrm rot="5400000">
            <a:off x="14692975" y="-7200734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C8B18300-1919-99CF-E517-C2D0B0759969}"/>
              </a:ext>
            </a:extLst>
          </p:cNvPr>
          <p:cNvSpPr/>
          <p:nvPr/>
        </p:nvSpPr>
        <p:spPr>
          <a:xfrm rot="5400000">
            <a:off x="16969857" y="-7200734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89BC517A-6D3B-6B63-4745-9A34ECFBF734}"/>
              </a:ext>
            </a:extLst>
          </p:cNvPr>
          <p:cNvSpPr/>
          <p:nvPr/>
        </p:nvSpPr>
        <p:spPr>
          <a:xfrm rot="5400000">
            <a:off x="15835865" y="-9469612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EE1BF211-CF79-0317-AC78-C85C70BA0B00}"/>
              </a:ext>
            </a:extLst>
          </p:cNvPr>
          <p:cNvSpPr/>
          <p:nvPr/>
        </p:nvSpPr>
        <p:spPr>
          <a:xfrm rot="5400000">
            <a:off x="4376165" y="-5623720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B7E00B95-088A-D356-47BE-0AAF56DA37A5}"/>
              </a:ext>
            </a:extLst>
          </p:cNvPr>
          <p:cNvSpPr/>
          <p:nvPr/>
        </p:nvSpPr>
        <p:spPr>
          <a:xfrm rot="5400000">
            <a:off x="6609638" y="-5623720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E484F5CE-9EEF-EB42-C6C8-1D322305DFDB}"/>
              </a:ext>
            </a:extLst>
          </p:cNvPr>
          <p:cNvSpPr/>
          <p:nvPr/>
        </p:nvSpPr>
        <p:spPr>
          <a:xfrm rot="5400000">
            <a:off x="4376165" y="-3337720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444DC7DC-54BE-220A-BC82-54B08B6EDD3A}"/>
              </a:ext>
            </a:extLst>
          </p:cNvPr>
          <p:cNvSpPr/>
          <p:nvPr/>
        </p:nvSpPr>
        <p:spPr>
          <a:xfrm rot="5400000">
            <a:off x="6609638" y="-3337720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123DECE7-7572-FDEF-132E-7CC15BE6677B}"/>
              </a:ext>
            </a:extLst>
          </p:cNvPr>
          <p:cNvSpPr/>
          <p:nvPr/>
        </p:nvSpPr>
        <p:spPr>
          <a:xfrm rot="5400000">
            <a:off x="22754832" y="-7249888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0D733795-7006-1230-B3DF-6758D5308191}"/>
              </a:ext>
            </a:extLst>
          </p:cNvPr>
          <p:cNvSpPr/>
          <p:nvPr/>
        </p:nvSpPr>
        <p:spPr>
          <a:xfrm rot="5400000">
            <a:off x="24988305" y="-7249888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114E66A7-FBDA-0CD2-CE32-004BF8D7B55B}"/>
              </a:ext>
            </a:extLst>
          </p:cNvPr>
          <p:cNvSpPr/>
          <p:nvPr/>
        </p:nvSpPr>
        <p:spPr>
          <a:xfrm rot="5400000">
            <a:off x="5365158" y="-9949128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7073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63B24F-35F0-2AF0-F9EA-D4175658AE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B1A08E00-1871-B202-34FD-C2F172C82E8D}"/>
              </a:ext>
            </a:extLst>
          </p:cNvPr>
          <p:cNvGrpSpPr/>
          <p:nvPr/>
        </p:nvGrpSpPr>
        <p:grpSpPr>
          <a:xfrm rot="10800000">
            <a:off x="365918" y="2719503"/>
            <a:ext cx="9144002" cy="4572001"/>
            <a:chOff x="10143094" y="-3263958"/>
            <a:chExt cx="9144002" cy="4572001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3A4A24DB-ADA6-217D-AF4F-601A4EBC5C0B}"/>
                </a:ext>
              </a:extLst>
            </p:cNvPr>
            <p:cNvSpPr/>
            <p:nvPr/>
          </p:nvSpPr>
          <p:spPr>
            <a:xfrm rot="16200000">
              <a:off x="11286096" y="-2120957"/>
              <a:ext cx="4572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26CB7F4F-06B5-DCAA-61E8-ACDB1CFC7423}"/>
                </a:ext>
              </a:extLst>
            </p:cNvPr>
            <p:cNvSpPr/>
            <p:nvPr/>
          </p:nvSpPr>
          <p:spPr>
            <a:xfrm rot="16200000">
              <a:off x="9000094" y="-2120958"/>
              <a:ext cx="4572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790E6907-75EA-F44F-AF68-F6134AE84A27}"/>
                </a:ext>
              </a:extLst>
            </p:cNvPr>
            <p:cNvSpPr/>
            <p:nvPr/>
          </p:nvSpPr>
          <p:spPr>
            <a:xfrm rot="16200000">
              <a:off x="13572096" y="-2120958"/>
              <a:ext cx="4572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C678F195-32A3-C97F-6B90-6115279B1BF1}"/>
                </a:ext>
              </a:extLst>
            </p:cNvPr>
            <p:cNvSpPr/>
            <p:nvPr/>
          </p:nvSpPr>
          <p:spPr>
            <a:xfrm rot="16200000">
              <a:off x="15858096" y="-2120958"/>
              <a:ext cx="4572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0EB73FC2-E269-896B-6D3F-4B752133C5E8}"/>
              </a:ext>
            </a:extLst>
          </p:cNvPr>
          <p:cNvGrpSpPr/>
          <p:nvPr/>
        </p:nvGrpSpPr>
        <p:grpSpPr>
          <a:xfrm rot="5400000">
            <a:off x="4835007" y="136874"/>
            <a:ext cx="2483662" cy="2686622"/>
            <a:chOff x="793279" y="0"/>
            <a:chExt cx="2483662" cy="2686622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8A352843-A522-83FC-6B50-3B96BB49851C}"/>
                </a:ext>
              </a:extLst>
            </p:cNvPr>
            <p:cNvSpPr/>
            <p:nvPr/>
          </p:nvSpPr>
          <p:spPr>
            <a:xfrm rot="16200000">
              <a:off x="990941" y="200480"/>
              <a:ext cx="2286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Trapezoid 2">
              <a:extLst>
                <a:ext uri="{FF2B5EF4-FFF2-40B4-BE49-F238E27FC236}">
                  <a16:creationId xmlns:a16="http://schemas.microsoft.com/office/drawing/2014/main" id="{5FE0E320-DD0F-D8F0-1528-FBF5185A3F45}"/>
                </a:ext>
              </a:extLst>
            </p:cNvPr>
            <p:cNvSpPr/>
            <p:nvPr/>
          </p:nvSpPr>
          <p:spPr>
            <a:xfrm>
              <a:off x="990940" y="0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Trapezoid 4">
              <a:extLst>
                <a:ext uri="{FF2B5EF4-FFF2-40B4-BE49-F238E27FC236}">
                  <a16:creationId xmlns:a16="http://schemas.microsoft.com/office/drawing/2014/main" id="{F59B5D96-7E4B-A0B7-E353-7380254A82B4}"/>
                </a:ext>
              </a:extLst>
            </p:cNvPr>
            <p:cNvSpPr/>
            <p:nvPr/>
          </p:nvSpPr>
          <p:spPr>
            <a:xfrm rot="16200000">
              <a:off x="-249482" y="1245618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rapezoid 11">
              <a:extLst>
                <a:ext uri="{FF2B5EF4-FFF2-40B4-BE49-F238E27FC236}">
                  <a16:creationId xmlns:a16="http://schemas.microsoft.com/office/drawing/2014/main" id="{03BE76F3-430C-9CB9-AE08-F7E9A40D99D3}"/>
                </a:ext>
              </a:extLst>
            </p:cNvPr>
            <p:cNvSpPr/>
            <p:nvPr/>
          </p:nvSpPr>
          <p:spPr>
            <a:xfrm rot="10800000">
              <a:off x="988009" y="2486145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5" name="Trapezoid 14">
            <a:extLst>
              <a:ext uri="{FF2B5EF4-FFF2-40B4-BE49-F238E27FC236}">
                <a16:creationId xmlns:a16="http://schemas.microsoft.com/office/drawing/2014/main" id="{C33598DD-F9D5-B6B9-572F-51DB1F87AA83}"/>
              </a:ext>
            </a:extLst>
          </p:cNvPr>
          <p:cNvSpPr/>
          <p:nvPr/>
        </p:nvSpPr>
        <p:spPr>
          <a:xfrm rot="10800000">
            <a:off x="4929758" y="7296328"/>
            <a:ext cx="2285999" cy="200477"/>
          </a:xfrm>
          <a:prstGeom prst="trapezoi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EEDF644B-9BB8-333D-44BB-CEA126C09771}"/>
              </a:ext>
            </a:extLst>
          </p:cNvPr>
          <p:cNvGrpSpPr/>
          <p:nvPr/>
        </p:nvGrpSpPr>
        <p:grpSpPr>
          <a:xfrm rot="5400000">
            <a:off x="267087" y="136682"/>
            <a:ext cx="2483662" cy="2686622"/>
            <a:chOff x="793279" y="0"/>
            <a:chExt cx="2483662" cy="2686622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5771CA56-CE91-AED6-7067-F1EAB7616EFE}"/>
                </a:ext>
              </a:extLst>
            </p:cNvPr>
            <p:cNvSpPr/>
            <p:nvPr/>
          </p:nvSpPr>
          <p:spPr>
            <a:xfrm rot="16200000">
              <a:off x="990941" y="200480"/>
              <a:ext cx="2286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rapezoid 22">
              <a:extLst>
                <a:ext uri="{FF2B5EF4-FFF2-40B4-BE49-F238E27FC236}">
                  <a16:creationId xmlns:a16="http://schemas.microsoft.com/office/drawing/2014/main" id="{6E96F449-2C7D-CE67-943F-7BB2D3C52C44}"/>
                </a:ext>
              </a:extLst>
            </p:cNvPr>
            <p:cNvSpPr/>
            <p:nvPr/>
          </p:nvSpPr>
          <p:spPr>
            <a:xfrm>
              <a:off x="990940" y="0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Trapezoid 23">
              <a:extLst>
                <a:ext uri="{FF2B5EF4-FFF2-40B4-BE49-F238E27FC236}">
                  <a16:creationId xmlns:a16="http://schemas.microsoft.com/office/drawing/2014/main" id="{468812D5-3C62-20E3-719D-71E5F2519CD9}"/>
                </a:ext>
              </a:extLst>
            </p:cNvPr>
            <p:cNvSpPr/>
            <p:nvPr/>
          </p:nvSpPr>
          <p:spPr>
            <a:xfrm rot="16200000">
              <a:off x="-249482" y="1245618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rapezoid 24">
              <a:extLst>
                <a:ext uri="{FF2B5EF4-FFF2-40B4-BE49-F238E27FC236}">
                  <a16:creationId xmlns:a16="http://schemas.microsoft.com/office/drawing/2014/main" id="{7B8FD044-F1BF-635F-5F1E-D0D77645CDB6}"/>
                </a:ext>
              </a:extLst>
            </p:cNvPr>
            <p:cNvSpPr/>
            <p:nvPr/>
          </p:nvSpPr>
          <p:spPr>
            <a:xfrm rot="10800000">
              <a:off x="988009" y="2486145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7038097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665CF5-F4E3-D54F-7C7E-89DA10D9B3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DB875D96-1EC2-4E6B-CB90-B8E01CF56DAB}"/>
              </a:ext>
            </a:extLst>
          </p:cNvPr>
          <p:cNvGrpSpPr/>
          <p:nvPr/>
        </p:nvGrpSpPr>
        <p:grpSpPr>
          <a:xfrm rot="10800000">
            <a:off x="365918" y="2719503"/>
            <a:ext cx="9144002" cy="4572001"/>
            <a:chOff x="10143094" y="-3263958"/>
            <a:chExt cx="9144002" cy="4572001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F528D6A-75C0-D291-7B23-BFCCF58BAFFA}"/>
                </a:ext>
              </a:extLst>
            </p:cNvPr>
            <p:cNvSpPr/>
            <p:nvPr/>
          </p:nvSpPr>
          <p:spPr>
            <a:xfrm rot="16200000">
              <a:off x="11286096" y="-2120957"/>
              <a:ext cx="4572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7619E94-E6DF-D8CD-519B-220EFB8AE458}"/>
                </a:ext>
              </a:extLst>
            </p:cNvPr>
            <p:cNvSpPr/>
            <p:nvPr/>
          </p:nvSpPr>
          <p:spPr>
            <a:xfrm rot="16200000">
              <a:off x="9000094" y="-2120958"/>
              <a:ext cx="4572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6EC1517-BC66-E80E-74A0-FA332A2A919C}"/>
                </a:ext>
              </a:extLst>
            </p:cNvPr>
            <p:cNvSpPr/>
            <p:nvPr/>
          </p:nvSpPr>
          <p:spPr>
            <a:xfrm rot="16200000">
              <a:off x="13572096" y="-2120958"/>
              <a:ext cx="4572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4E7452F1-1091-D75D-1781-1DF27FFF2994}"/>
                </a:ext>
              </a:extLst>
            </p:cNvPr>
            <p:cNvSpPr/>
            <p:nvPr/>
          </p:nvSpPr>
          <p:spPr>
            <a:xfrm rot="16200000">
              <a:off x="15858096" y="-2120958"/>
              <a:ext cx="4572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22F74F32-173E-184F-82E1-353FDFB95728}"/>
              </a:ext>
            </a:extLst>
          </p:cNvPr>
          <p:cNvGrpSpPr/>
          <p:nvPr/>
        </p:nvGrpSpPr>
        <p:grpSpPr>
          <a:xfrm rot="5400000">
            <a:off x="4835007" y="136874"/>
            <a:ext cx="2483662" cy="2686622"/>
            <a:chOff x="793279" y="0"/>
            <a:chExt cx="2483662" cy="2686622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E6D17278-A8F0-9CB3-DEA8-81E5D3C497E2}"/>
                </a:ext>
              </a:extLst>
            </p:cNvPr>
            <p:cNvSpPr/>
            <p:nvPr/>
          </p:nvSpPr>
          <p:spPr>
            <a:xfrm rot="16200000">
              <a:off x="990941" y="200480"/>
              <a:ext cx="2286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Trapezoid 2">
              <a:extLst>
                <a:ext uri="{FF2B5EF4-FFF2-40B4-BE49-F238E27FC236}">
                  <a16:creationId xmlns:a16="http://schemas.microsoft.com/office/drawing/2014/main" id="{47E784E9-00B7-A61E-1D60-D732B11A84B1}"/>
                </a:ext>
              </a:extLst>
            </p:cNvPr>
            <p:cNvSpPr/>
            <p:nvPr/>
          </p:nvSpPr>
          <p:spPr>
            <a:xfrm>
              <a:off x="990940" y="0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Trapezoid 4">
              <a:extLst>
                <a:ext uri="{FF2B5EF4-FFF2-40B4-BE49-F238E27FC236}">
                  <a16:creationId xmlns:a16="http://schemas.microsoft.com/office/drawing/2014/main" id="{A0D86B11-C0F5-8F13-8ADF-4F549D87C85D}"/>
                </a:ext>
              </a:extLst>
            </p:cNvPr>
            <p:cNvSpPr/>
            <p:nvPr/>
          </p:nvSpPr>
          <p:spPr>
            <a:xfrm rot="16200000">
              <a:off x="-249482" y="1245618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rapezoid 11">
              <a:extLst>
                <a:ext uri="{FF2B5EF4-FFF2-40B4-BE49-F238E27FC236}">
                  <a16:creationId xmlns:a16="http://schemas.microsoft.com/office/drawing/2014/main" id="{3DACB73E-3967-3C48-1F63-47FD5856D7C9}"/>
                </a:ext>
              </a:extLst>
            </p:cNvPr>
            <p:cNvSpPr/>
            <p:nvPr/>
          </p:nvSpPr>
          <p:spPr>
            <a:xfrm rot="10800000">
              <a:off x="988009" y="2486145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5" name="Trapezoid 14">
            <a:extLst>
              <a:ext uri="{FF2B5EF4-FFF2-40B4-BE49-F238E27FC236}">
                <a16:creationId xmlns:a16="http://schemas.microsoft.com/office/drawing/2014/main" id="{0CE00BCC-3B85-207D-A024-FD42B5DE0CD7}"/>
              </a:ext>
            </a:extLst>
          </p:cNvPr>
          <p:cNvSpPr/>
          <p:nvPr/>
        </p:nvSpPr>
        <p:spPr>
          <a:xfrm rot="10800000">
            <a:off x="4929758" y="7296328"/>
            <a:ext cx="2285999" cy="200477"/>
          </a:xfrm>
          <a:prstGeom prst="trapezoi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48A5D7F-0C80-DB27-31AE-A1AB991A546C}"/>
              </a:ext>
            </a:extLst>
          </p:cNvPr>
          <p:cNvGrpSpPr/>
          <p:nvPr/>
        </p:nvGrpSpPr>
        <p:grpSpPr>
          <a:xfrm rot="5400000">
            <a:off x="267087" y="136682"/>
            <a:ext cx="2483662" cy="2686622"/>
            <a:chOff x="793279" y="0"/>
            <a:chExt cx="2483662" cy="2686622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C085586B-426B-3FB2-297F-7B468750E2F5}"/>
                </a:ext>
              </a:extLst>
            </p:cNvPr>
            <p:cNvSpPr/>
            <p:nvPr/>
          </p:nvSpPr>
          <p:spPr>
            <a:xfrm rot="16200000">
              <a:off x="990941" y="200480"/>
              <a:ext cx="2286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rapezoid 22">
              <a:extLst>
                <a:ext uri="{FF2B5EF4-FFF2-40B4-BE49-F238E27FC236}">
                  <a16:creationId xmlns:a16="http://schemas.microsoft.com/office/drawing/2014/main" id="{92D1EA80-E75E-2C70-DE04-E4BF64BD7E40}"/>
                </a:ext>
              </a:extLst>
            </p:cNvPr>
            <p:cNvSpPr/>
            <p:nvPr/>
          </p:nvSpPr>
          <p:spPr>
            <a:xfrm>
              <a:off x="990940" y="0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Trapezoid 23">
              <a:extLst>
                <a:ext uri="{FF2B5EF4-FFF2-40B4-BE49-F238E27FC236}">
                  <a16:creationId xmlns:a16="http://schemas.microsoft.com/office/drawing/2014/main" id="{6FA3E46F-B312-E49A-EFEA-4B50846E0DE2}"/>
                </a:ext>
              </a:extLst>
            </p:cNvPr>
            <p:cNvSpPr/>
            <p:nvPr/>
          </p:nvSpPr>
          <p:spPr>
            <a:xfrm rot="16200000">
              <a:off x="-249482" y="1245618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rapezoid 24">
              <a:extLst>
                <a:ext uri="{FF2B5EF4-FFF2-40B4-BE49-F238E27FC236}">
                  <a16:creationId xmlns:a16="http://schemas.microsoft.com/office/drawing/2014/main" id="{2C1EE384-D01A-57CE-F3D2-0B5A40E9DF00}"/>
                </a:ext>
              </a:extLst>
            </p:cNvPr>
            <p:cNvSpPr/>
            <p:nvPr/>
          </p:nvSpPr>
          <p:spPr>
            <a:xfrm rot="10800000">
              <a:off x="988009" y="2486145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2519901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627FBC-FFA6-8742-2413-D1FED46ED1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515C375C-992E-C212-8DC3-EB066D20EF84}"/>
              </a:ext>
            </a:extLst>
          </p:cNvPr>
          <p:cNvGrpSpPr/>
          <p:nvPr/>
        </p:nvGrpSpPr>
        <p:grpSpPr>
          <a:xfrm rot="10800000">
            <a:off x="365918" y="2719503"/>
            <a:ext cx="9144002" cy="4572001"/>
            <a:chOff x="10143094" y="-3263958"/>
            <a:chExt cx="9144002" cy="4572001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AD84394-8280-AE54-8598-8F214983DE3D}"/>
                </a:ext>
              </a:extLst>
            </p:cNvPr>
            <p:cNvSpPr/>
            <p:nvPr/>
          </p:nvSpPr>
          <p:spPr>
            <a:xfrm rot="16200000">
              <a:off x="11286096" y="-2120957"/>
              <a:ext cx="4572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3CE8B0C-891F-D305-F064-98702C6E2A02}"/>
                </a:ext>
              </a:extLst>
            </p:cNvPr>
            <p:cNvSpPr/>
            <p:nvPr/>
          </p:nvSpPr>
          <p:spPr>
            <a:xfrm rot="16200000">
              <a:off x="9000094" y="-2120958"/>
              <a:ext cx="4572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1ED742F2-D9CA-8DB8-B36D-09AF3985B850}"/>
                </a:ext>
              </a:extLst>
            </p:cNvPr>
            <p:cNvSpPr/>
            <p:nvPr/>
          </p:nvSpPr>
          <p:spPr>
            <a:xfrm rot="16200000">
              <a:off x="13572096" y="-2120958"/>
              <a:ext cx="4572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09A8497F-2A35-27A3-67B8-06D1973D4572}"/>
                </a:ext>
              </a:extLst>
            </p:cNvPr>
            <p:cNvSpPr/>
            <p:nvPr/>
          </p:nvSpPr>
          <p:spPr>
            <a:xfrm rot="16200000">
              <a:off x="15858096" y="-2120958"/>
              <a:ext cx="4572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2F5E9DC3-B89F-3E85-6E55-225C2A9C6F69}"/>
              </a:ext>
            </a:extLst>
          </p:cNvPr>
          <p:cNvGrpSpPr/>
          <p:nvPr/>
        </p:nvGrpSpPr>
        <p:grpSpPr>
          <a:xfrm rot="5400000">
            <a:off x="4835007" y="136874"/>
            <a:ext cx="2483662" cy="2686622"/>
            <a:chOff x="793279" y="0"/>
            <a:chExt cx="2483662" cy="2686622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D06B1E09-5D13-CEA8-B696-97DBCAF0D501}"/>
                </a:ext>
              </a:extLst>
            </p:cNvPr>
            <p:cNvSpPr/>
            <p:nvPr/>
          </p:nvSpPr>
          <p:spPr>
            <a:xfrm rot="16200000">
              <a:off x="990941" y="200480"/>
              <a:ext cx="2286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Trapezoid 2">
              <a:extLst>
                <a:ext uri="{FF2B5EF4-FFF2-40B4-BE49-F238E27FC236}">
                  <a16:creationId xmlns:a16="http://schemas.microsoft.com/office/drawing/2014/main" id="{0269CFF0-16FB-4B56-651C-0513C1D96F94}"/>
                </a:ext>
              </a:extLst>
            </p:cNvPr>
            <p:cNvSpPr/>
            <p:nvPr/>
          </p:nvSpPr>
          <p:spPr>
            <a:xfrm>
              <a:off x="990940" y="0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Trapezoid 4">
              <a:extLst>
                <a:ext uri="{FF2B5EF4-FFF2-40B4-BE49-F238E27FC236}">
                  <a16:creationId xmlns:a16="http://schemas.microsoft.com/office/drawing/2014/main" id="{AFD94DF2-5C15-7E6D-68D3-11E352B40BAD}"/>
                </a:ext>
              </a:extLst>
            </p:cNvPr>
            <p:cNvSpPr/>
            <p:nvPr/>
          </p:nvSpPr>
          <p:spPr>
            <a:xfrm rot="16200000">
              <a:off x="-249482" y="1245618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rapezoid 11">
              <a:extLst>
                <a:ext uri="{FF2B5EF4-FFF2-40B4-BE49-F238E27FC236}">
                  <a16:creationId xmlns:a16="http://schemas.microsoft.com/office/drawing/2014/main" id="{834C82EF-80CE-BA7A-9F9F-96B931CAC19D}"/>
                </a:ext>
              </a:extLst>
            </p:cNvPr>
            <p:cNvSpPr/>
            <p:nvPr/>
          </p:nvSpPr>
          <p:spPr>
            <a:xfrm rot="10800000">
              <a:off x="988009" y="2486145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5" name="Trapezoid 14">
            <a:extLst>
              <a:ext uri="{FF2B5EF4-FFF2-40B4-BE49-F238E27FC236}">
                <a16:creationId xmlns:a16="http://schemas.microsoft.com/office/drawing/2014/main" id="{C3FAE37F-AF4C-D218-952A-A36ABBCEC458}"/>
              </a:ext>
            </a:extLst>
          </p:cNvPr>
          <p:cNvSpPr/>
          <p:nvPr/>
        </p:nvSpPr>
        <p:spPr>
          <a:xfrm rot="10800000">
            <a:off x="4929758" y="7296328"/>
            <a:ext cx="2285999" cy="200477"/>
          </a:xfrm>
          <a:prstGeom prst="trapezoi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9B8825C5-AA2F-201E-ADE7-36A70D5B5458}"/>
              </a:ext>
            </a:extLst>
          </p:cNvPr>
          <p:cNvGrpSpPr/>
          <p:nvPr/>
        </p:nvGrpSpPr>
        <p:grpSpPr>
          <a:xfrm rot="5400000">
            <a:off x="267087" y="136682"/>
            <a:ext cx="2483662" cy="2686622"/>
            <a:chOff x="793279" y="0"/>
            <a:chExt cx="2483662" cy="2686622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E5B04CA-FCDC-85BD-2688-E6DCA81BCC5E}"/>
                </a:ext>
              </a:extLst>
            </p:cNvPr>
            <p:cNvSpPr/>
            <p:nvPr/>
          </p:nvSpPr>
          <p:spPr>
            <a:xfrm rot="16200000">
              <a:off x="990941" y="200480"/>
              <a:ext cx="2286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rapezoid 22">
              <a:extLst>
                <a:ext uri="{FF2B5EF4-FFF2-40B4-BE49-F238E27FC236}">
                  <a16:creationId xmlns:a16="http://schemas.microsoft.com/office/drawing/2014/main" id="{4A42BF05-7F69-3E09-01EF-E1638F2D9442}"/>
                </a:ext>
              </a:extLst>
            </p:cNvPr>
            <p:cNvSpPr/>
            <p:nvPr/>
          </p:nvSpPr>
          <p:spPr>
            <a:xfrm>
              <a:off x="990940" y="0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Trapezoid 23">
              <a:extLst>
                <a:ext uri="{FF2B5EF4-FFF2-40B4-BE49-F238E27FC236}">
                  <a16:creationId xmlns:a16="http://schemas.microsoft.com/office/drawing/2014/main" id="{E54210E7-CE65-101B-E8B9-4BA526050402}"/>
                </a:ext>
              </a:extLst>
            </p:cNvPr>
            <p:cNvSpPr/>
            <p:nvPr/>
          </p:nvSpPr>
          <p:spPr>
            <a:xfrm rot="16200000">
              <a:off x="-249482" y="1245618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rapezoid 24">
              <a:extLst>
                <a:ext uri="{FF2B5EF4-FFF2-40B4-BE49-F238E27FC236}">
                  <a16:creationId xmlns:a16="http://schemas.microsoft.com/office/drawing/2014/main" id="{1C973628-C90B-5EF8-83A3-CDF6F4C94EF0}"/>
                </a:ext>
              </a:extLst>
            </p:cNvPr>
            <p:cNvSpPr/>
            <p:nvPr/>
          </p:nvSpPr>
          <p:spPr>
            <a:xfrm rot="10800000">
              <a:off x="988009" y="2486145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3089647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B652E1-C653-B8AD-9359-F77817EDBB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72BF4CB8-BC1F-530B-1174-1A63ABAF99C1}"/>
              </a:ext>
            </a:extLst>
          </p:cNvPr>
          <p:cNvGrpSpPr/>
          <p:nvPr/>
        </p:nvGrpSpPr>
        <p:grpSpPr>
          <a:xfrm rot="10800000">
            <a:off x="365918" y="2719503"/>
            <a:ext cx="9144002" cy="4572001"/>
            <a:chOff x="10143094" y="-3263958"/>
            <a:chExt cx="9144002" cy="4572001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35B129B1-DB65-C9BA-4AAE-B06F1CC2EC61}"/>
                </a:ext>
              </a:extLst>
            </p:cNvPr>
            <p:cNvSpPr/>
            <p:nvPr/>
          </p:nvSpPr>
          <p:spPr>
            <a:xfrm rot="16200000">
              <a:off x="11286096" y="-2120957"/>
              <a:ext cx="4572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C363036B-5A67-219F-38BE-DF52EB37B248}"/>
                </a:ext>
              </a:extLst>
            </p:cNvPr>
            <p:cNvSpPr/>
            <p:nvPr/>
          </p:nvSpPr>
          <p:spPr>
            <a:xfrm rot="16200000">
              <a:off x="9000094" y="-2120958"/>
              <a:ext cx="4572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798EA53F-2C69-555C-5F52-DAE7858F8DC8}"/>
                </a:ext>
              </a:extLst>
            </p:cNvPr>
            <p:cNvSpPr/>
            <p:nvPr/>
          </p:nvSpPr>
          <p:spPr>
            <a:xfrm rot="16200000">
              <a:off x="13572096" y="-2120958"/>
              <a:ext cx="4572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FD4259FB-7DAA-0FC0-B50A-4BF9AB1D3FC8}"/>
                </a:ext>
              </a:extLst>
            </p:cNvPr>
            <p:cNvSpPr/>
            <p:nvPr/>
          </p:nvSpPr>
          <p:spPr>
            <a:xfrm rot="16200000">
              <a:off x="15858096" y="-2120958"/>
              <a:ext cx="4572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D894D434-37A6-FFA2-CC44-0751276A59C1}"/>
              </a:ext>
            </a:extLst>
          </p:cNvPr>
          <p:cNvGrpSpPr/>
          <p:nvPr/>
        </p:nvGrpSpPr>
        <p:grpSpPr>
          <a:xfrm rot="5400000">
            <a:off x="4835007" y="136874"/>
            <a:ext cx="2483662" cy="2686622"/>
            <a:chOff x="793279" y="0"/>
            <a:chExt cx="2483662" cy="2686622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40E1798A-1420-89CA-DB84-01F1ABC718FD}"/>
                </a:ext>
              </a:extLst>
            </p:cNvPr>
            <p:cNvSpPr/>
            <p:nvPr/>
          </p:nvSpPr>
          <p:spPr>
            <a:xfrm rot="16200000">
              <a:off x="990941" y="200480"/>
              <a:ext cx="2286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Trapezoid 2">
              <a:extLst>
                <a:ext uri="{FF2B5EF4-FFF2-40B4-BE49-F238E27FC236}">
                  <a16:creationId xmlns:a16="http://schemas.microsoft.com/office/drawing/2014/main" id="{6D60A287-FC59-70C6-ACD9-D85EF7C5D423}"/>
                </a:ext>
              </a:extLst>
            </p:cNvPr>
            <p:cNvSpPr/>
            <p:nvPr/>
          </p:nvSpPr>
          <p:spPr>
            <a:xfrm>
              <a:off x="990940" y="0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Trapezoid 4">
              <a:extLst>
                <a:ext uri="{FF2B5EF4-FFF2-40B4-BE49-F238E27FC236}">
                  <a16:creationId xmlns:a16="http://schemas.microsoft.com/office/drawing/2014/main" id="{D1A5DAFC-9789-DFA4-1795-EB09B1F7EA09}"/>
                </a:ext>
              </a:extLst>
            </p:cNvPr>
            <p:cNvSpPr/>
            <p:nvPr/>
          </p:nvSpPr>
          <p:spPr>
            <a:xfrm rot="16200000">
              <a:off x="-249482" y="1245618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rapezoid 11">
              <a:extLst>
                <a:ext uri="{FF2B5EF4-FFF2-40B4-BE49-F238E27FC236}">
                  <a16:creationId xmlns:a16="http://schemas.microsoft.com/office/drawing/2014/main" id="{1EE16463-473E-0610-A3D8-457E59D19E5C}"/>
                </a:ext>
              </a:extLst>
            </p:cNvPr>
            <p:cNvSpPr/>
            <p:nvPr/>
          </p:nvSpPr>
          <p:spPr>
            <a:xfrm rot="10800000">
              <a:off x="988009" y="2486145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5" name="Trapezoid 14">
            <a:extLst>
              <a:ext uri="{FF2B5EF4-FFF2-40B4-BE49-F238E27FC236}">
                <a16:creationId xmlns:a16="http://schemas.microsoft.com/office/drawing/2014/main" id="{959A3D13-F7BC-6A87-2276-D204EC255CBA}"/>
              </a:ext>
            </a:extLst>
          </p:cNvPr>
          <p:cNvSpPr/>
          <p:nvPr/>
        </p:nvSpPr>
        <p:spPr>
          <a:xfrm rot="10800000">
            <a:off x="4929758" y="7296328"/>
            <a:ext cx="2285999" cy="200477"/>
          </a:xfrm>
          <a:prstGeom prst="trapezoi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A55FEDA6-BF51-B2A3-6BD8-D83EB28C8B4A}"/>
              </a:ext>
            </a:extLst>
          </p:cNvPr>
          <p:cNvGrpSpPr/>
          <p:nvPr/>
        </p:nvGrpSpPr>
        <p:grpSpPr>
          <a:xfrm rot="5400000">
            <a:off x="267087" y="136682"/>
            <a:ext cx="2483662" cy="2686622"/>
            <a:chOff x="793279" y="0"/>
            <a:chExt cx="2483662" cy="2686622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BAD1B331-1E7D-4C91-E8A4-0C5004B86615}"/>
                </a:ext>
              </a:extLst>
            </p:cNvPr>
            <p:cNvSpPr/>
            <p:nvPr/>
          </p:nvSpPr>
          <p:spPr>
            <a:xfrm rot="16200000">
              <a:off x="990941" y="200480"/>
              <a:ext cx="2286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rapezoid 22">
              <a:extLst>
                <a:ext uri="{FF2B5EF4-FFF2-40B4-BE49-F238E27FC236}">
                  <a16:creationId xmlns:a16="http://schemas.microsoft.com/office/drawing/2014/main" id="{238112E3-A039-A991-CECB-FEB8D9797EB7}"/>
                </a:ext>
              </a:extLst>
            </p:cNvPr>
            <p:cNvSpPr/>
            <p:nvPr/>
          </p:nvSpPr>
          <p:spPr>
            <a:xfrm>
              <a:off x="990940" y="0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Trapezoid 23">
              <a:extLst>
                <a:ext uri="{FF2B5EF4-FFF2-40B4-BE49-F238E27FC236}">
                  <a16:creationId xmlns:a16="http://schemas.microsoft.com/office/drawing/2014/main" id="{F65A47F0-3BAE-2292-2215-0CE645602E67}"/>
                </a:ext>
              </a:extLst>
            </p:cNvPr>
            <p:cNvSpPr/>
            <p:nvPr/>
          </p:nvSpPr>
          <p:spPr>
            <a:xfrm rot="16200000">
              <a:off x="-249482" y="1245618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rapezoid 24">
              <a:extLst>
                <a:ext uri="{FF2B5EF4-FFF2-40B4-BE49-F238E27FC236}">
                  <a16:creationId xmlns:a16="http://schemas.microsoft.com/office/drawing/2014/main" id="{2EF0CD54-DD97-6FEA-D621-DD661AF03235}"/>
                </a:ext>
              </a:extLst>
            </p:cNvPr>
            <p:cNvSpPr/>
            <p:nvPr/>
          </p:nvSpPr>
          <p:spPr>
            <a:xfrm rot="10800000">
              <a:off x="988009" y="2486145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1821641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8FBB7B-F8F6-9EED-4762-F438AE81CE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65CF70E0-EB53-720C-6C0B-66E550EC9C2A}"/>
              </a:ext>
            </a:extLst>
          </p:cNvPr>
          <p:cNvGrpSpPr/>
          <p:nvPr/>
        </p:nvGrpSpPr>
        <p:grpSpPr>
          <a:xfrm rot="10800000">
            <a:off x="365918" y="2719503"/>
            <a:ext cx="9144002" cy="4572001"/>
            <a:chOff x="10143094" y="-3263958"/>
            <a:chExt cx="9144002" cy="4572001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3912478-0BE3-E85E-169B-9E610273AEE1}"/>
                </a:ext>
              </a:extLst>
            </p:cNvPr>
            <p:cNvSpPr/>
            <p:nvPr/>
          </p:nvSpPr>
          <p:spPr>
            <a:xfrm rot="16200000">
              <a:off x="11286096" y="-2120957"/>
              <a:ext cx="4572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0AC4500-EF5B-028D-3AE0-964862338AC1}"/>
                </a:ext>
              </a:extLst>
            </p:cNvPr>
            <p:cNvSpPr/>
            <p:nvPr/>
          </p:nvSpPr>
          <p:spPr>
            <a:xfrm rot="16200000">
              <a:off x="9000094" y="-2120958"/>
              <a:ext cx="4572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2B0A7428-FA93-9833-8014-9AD057D28812}"/>
                </a:ext>
              </a:extLst>
            </p:cNvPr>
            <p:cNvSpPr/>
            <p:nvPr/>
          </p:nvSpPr>
          <p:spPr>
            <a:xfrm rot="16200000">
              <a:off x="13572096" y="-2120958"/>
              <a:ext cx="4572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C578C097-A76C-BE0A-5CBA-F4BC71B4BC40}"/>
                </a:ext>
              </a:extLst>
            </p:cNvPr>
            <p:cNvSpPr/>
            <p:nvPr/>
          </p:nvSpPr>
          <p:spPr>
            <a:xfrm rot="16200000">
              <a:off x="15858096" y="-2120958"/>
              <a:ext cx="4572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4CE49123-F38B-DF93-BE11-2692EC983CBC}"/>
              </a:ext>
            </a:extLst>
          </p:cNvPr>
          <p:cNvGrpSpPr/>
          <p:nvPr/>
        </p:nvGrpSpPr>
        <p:grpSpPr>
          <a:xfrm rot="5400000">
            <a:off x="4835007" y="136874"/>
            <a:ext cx="2483662" cy="2686622"/>
            <a:chOff x="793279" y="0"/>
            <a:chExt cx="2483662" cy="2686622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5A37D3C5-1487-AEEF-1D64-4D6831250C09}"/>
                </a:ext>
              </a:extLst>
            </p:cNvPr>
            <p:cNvSpPr/>
            <p:nvPr/>
          </p:nvSpPr>
          <p:spPr>
            <a:xfrm rot="16200000">
              <a:off x="990941" y="200480"/>
              <a:ext cx="2286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Trapezoid 2">
              <a:extLst>
                <a:ext uri="{FF2B5EF4-FFF2-40B4-BE49-F238E27FC236}">
                  <a16:creationId xmlns:a16="http://schemas.microsoft.com/office/drawing/2014/main" id="{62A70C0A-50E5-89CC-8B95-F303C3136D61}"/>
                </a:ext>
              </a:extLst>
            </p:cNvPr>
            <p:cNvSpPr/>
            <p:nvPr/>
          </p:nvSpPr>
          <p:spPr>
            <a:xfrm>
              <a:off x="990940" y="0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Trapezoid 4">
              <a:extLst>
                <a:ext uri="{FF2B5EF4-FFF2-40B4-BE49-F238E27FC236}">
                  <a16:creationId xmlns:a16="http://schemas.microsoft.com/office/drawing/2014/main" id="{BAED4BC6-CF82-6BA5-8694-2E3537847534}"/>
                </a:ext>
              </a:extLst>
            </p:cNvPr>
            <p:cNvSpPr/>
            <p:nvPr/>
          </p:nvSpPr>
          <p:spPr>
            <a:xfrm rot="16200000">
              <a:off x="-249482" y="1245618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rapezoid 11">
              <a:extLst>
                <a:ext uri="{FF2B5EF4-FFF2-40B4-BE49-F238E27FC236}">
                  <a16:creationId xmlns:a16="http://schemas.microsoft.com/office/drawing/2014/main" id="{D9B4CA67-6DAF-FB4A-0752-4B30AE22459D}"/>
                </a:ext>
              </a:extLst>
            </p:cNvPr>
            <p:cNvSpPr/>
            <p:nvPr/>
          </p:nvSpPr>
          <p:spPr>
            <a:xfrm rot="10800000">
              <a:off x="988009" y="2486145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5" name="Trapezoid 14">
            <a:extLst>
              <a:ext uri="{FF2B5EF4-FFF2-40B4-BE49-F238E27FC236}">
                <a16:creationId xmlns:a16="http://schemas.microsoft.com/office/drawing/2014/main" id="{E2E65CA4-725E-94EC-0C37-984804D8D84E}"/>
              </a:ext>
            </a:extLst>
          </p:cNvPr>
          <p:cNvSpPr/>
          <p:nvPr/>
        </p:nvSpPr>
        <p:spPr>
          <a:xfrm rot="10800000">
            <a:off x="4929758" y="7296328"/>
            <a:ext cx="2285999" cy="200477"/>
          </a:xfrm>
          <a:prstGeom prst="trapezoi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1585CB9-C706-1669-F4D4-6036BDEF4E01}"/>
              </a:ext>
            </a:extLst>
          </p:cNvPr>
          <p:cNvGrpSpPr/>
          <p:nvPr/>
        </p:nvGrpSpPr>
        <p:grpSpPr>
          <a:xfrm rot="5400000">
            <a:off x="267087" y="136682"/>
            <a:ext cx="2483662" cy="2686622"/>
            <a:chOff x="793279" y="0"/>
            <a:chExt cx="2483662" cy="2686622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69EB526B-565D-693F-2089-7E4DD5BB5378}"/>
                </a:ext>
              </a:extLst>
            </p:cNvPr>
            <p:cNvSpPr/>
            <p:nvPr/>
          </p:nvSpPr>
          <p:spPr>
            <a:xfrm rot="16200000">
              <a:off x="990941" y="200480"/>
              <a:ext cx="2286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rapezoid 22">
              <a:extLst>
                <a:ext uri="{FF2B5EF4-FFF2-40B4-BE49-F238E27FC236}">
                  <a16:creationId xmlns:a16="http://schemas.microsoft.com/office/drawing/2014/main" id="{B5F797A1-2565-EB82-5F39-D59DEAD67273}"/>
                </a:ext>
              </a:extLst>
            </p:cNvPr>
            <p:cNvSpPr/>
            <p:nvPr/>
          </p:nvSpPr>
          <p:spPr>
            <a:xfrm>
              <a:off x="990940" y="0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Trapezoid 23">
              <a:extLst>
                <a:ext uri="{FF2B5EF4-FFF2-40B4-BE49-F238E27FC236}">
                  <a16:creationId xmlns:a16="http://schemas.microsoft.com/office/drawing/2014/main" id="{74310778-DBD8-C63D-1E7E-DB2FA71361A6}"/>
                </a:ext>
              </a:extLst>
            </p:cNvPr>
            <p:cNvSpPr/>
            <p:nvPr/>
          </p:nvSpPr>
          <p:spPr>
            <a:xfrm rot="16200000">
              <a:off x="-249482" y="1245618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rapezoid 24">
              <a:extLst>
                <a:ext uri="{FF2B5EF4-FFF2-40B4-BE49-F238E27FC236}">
                  <a16:creationId xmlns:a16="http://schemas.microsoft.com/office/drawing/2014/main" id="{92DC1380-D6C5-921D-8235-42FCDF533E66}"/>
                </a:ext>
              </a:extLst>
            </p:cNvPr>
            <p:cNvSpPr/>
            <p:nvPr/>
          </p:nvSpPr>
          <p:spPr>
            <a:xfrm rot="10800000">
              <a:off x="988009" y="2486145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642159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B03B22-B378-EBD0-FEF4-D1151D42C9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834267A6-3D0A-FBD4-10FC-0B225F3BF566}"/>
              </a:ext>
            </a:extLst>
          </p:cNvPr>
          <p:cNvGrpSpPr/>
          <p:nvPr/>
        </p:nvGrpSpPr>
        <p:grpSpPr>
          <a:xfrm rot="10800000">
            <a:off x="365918" y="2719503"/>
            <a:ext cx="9144002" cy="4572001"/>
            <a:chOff x="10143094" y="-3263958"/>
            <a:chExt cx="9144002" cy="4572001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A947D9A9-919A-E80C-20E2-0313E184AEA8}"/>
                </a:ext>
              </a:extLst>
            </p:cNvPr>
            <p:cNvSpPr/>
            <p:nvPr/>
          </p:nvSpPr>
          <p:spPr>
            <a:xfrm rot="16200000">
              <a:off x="11286096" y="-2120957"/>
              <a:ext cx="4572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FF87470-A423-F6C7-0BD0-36728802E16D}"/>
                </a:ext>
              </a:extLst>
            </p:cNvPr>
            <p:cNvSpPr/>
            <p:nvPr/>
          </p:nvSpPr>
          <p:spPr>
            <a:xfrm rot="16200000">
              <a:off x="9000094" y="-2120958"/>
              <a:ext cx="4572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D7091C7D-BA1A-2C75-8EDA-871834B97E8B}"/>
                </a:ext>
              </a:extLst>
            </p:cNvPr>
            <p:cNvSpPr/>
            <p:nvPr/>
          </p:nvSpPr>
          <p:spPr>
            <a:xfrm rot="16200000">
              <a:off x="13572096" y="-2120958"/>
              <a:ext cx="4572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76543D1B-C916-7E64-C2D9-1BA05250DB10}"/>
                </a:ext>
              </a:extLst>
            </p:cNvPr>
            <p:cNvSpPr/>
            <p:nvPr/>
          </p:nvSpPr>
          <p:spPr>
            <a:xfrm rot="16200000">
              <a:off x="15858096" y="-2120958"/>
              <a:ext cx="4572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378693EE-B773-F03C-3E26-D380A8906C82}"/>
              </a:ext>
            </a:extLst>
          </p:cNvPr>
          <p:cNvGrpSpPr/>
          <p:nvPr/>
        </p:nvGrpSpPr>
        <p:grpSpPr>
          <a:xfrm rot="5400000">
            <a:off x="4835007" y="136874"/>
            <a:ext cx="2483662" cy="2686622"/>
            <a:chOff x="793279" y="0"/>
            <a:chExt cx="2483662" cy="2686622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F9B82CB1-5695-B42F-4F3C-9F0E61D0D68C}"/>
                </a:ext>
              </a:extLst>
            </p:cNvPr>
            <p:cNvSpPr/>
            <p:nvPr/>
          </p:nvSpPr>
          <p:spPr>
            <a:xfrm rot="16200000">
              <a:off x="990941" y="200480"/>
              <a:ext cx="2286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Trapezoid 2">
              <a:extLst>
                <a:ext uri="{FF2B5EF4-FFF2-40B4-BE49-F238E27FC236}">
                  <a16:creationId xmlns:a16="http://schemas.microsoft.com/office/drawing/2014/main" id="{F1E4A785-D9A6-C5D7-7C3A-AD01771651CE}"/>
                </a:ext>
              </a:extLst>
            </p:cNvPr>
            <p:cNvSpPr/>
            <p:nvPr/>
          </p:nvSpPr>
          <p:spPr>
            <a:xfrm>
              <a:off x="990940" y="0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Trapezoid 4">
              <a:extLst>
                <a:ext uri="{FF2B5EF4-FFF2-40B4-BE49-F238E27FC236}">
                  <a16:creationId xmlns:a16="http://schemas.microsoft.com/office/drawing/2014/main" id="{453C6C06-74EB-A386-5912-31DF30879CB5}"/>
                </a:ext>
              </a:extLst>
            </p:cNvPr>
            <p:cNvSpPr/>
            <p:nvPr/>
          </p:nvSpPr>
          <p:spPr>
            <a:xfrm rot="16200000">
              <a:off x="-249482" y="1245618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rapezoid 11">
              <a:extLst>
                <a:ext uri="{FF2B5EF4-FFF2-40B4-BE49-F238E27FC236}">
                  <a16:creationId xmlns:a16="http://schemas.microsoft.com/office/drawing/2014/main" id="{F5F85743-59A3-E291-B20E-AA25D62F3864}"/>
                </a:ext>
              </a:extLst>
            </p:cNvPr>
            <p:cNvSpPr/>
            <p:nvPr/>
          </p:nvSpPr>
          <p:spPr>
            <a:xfrm rot="10800000">
              <a:off x="988009" y="2486145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5" name="Trapezoid 14">
            <a:extLst>
              <a:ext uri="{FF2B5EF4-FFF2-40B4-BE49-F238E27FC236}">
                <a16:creationId xmlns:a16="http://schemas.microsoft.com/office/drawing/2014/main" id="{654B8742-D4E6-44D6-1908-7C400D8B9EE6}"/>
              </a:ext>
            </a:extLst>
          </p:cNvPr>
          <p:cNvSpPr/>
          <p:nvPr/>
        </p:nvSpPr>
        <p:spPr>
          <a:xfrm rot="10800000">
            <a:off x="4929758" y="7296328"/>
            <a:ext cx="2285999" cy="200477"/>
          </a:xfrm>
          <a:prstGeom prst="trapezoi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8D215383-17F8-74F1-FA73-1884479B876F}"/>
              </a:ext>
            </a:extLst>
          </p:cNvPr>
          <p:cNvGrpSpPr/>
          <p:nvPr/>
        </p:nvGrpSpPr>
        <p:grpSpPr>
          <a:xfrm rot="5400000">
            <a:off x="267087" y="136682"/>
            <a:ext cx="2483662" cy="2686622"/>
            <a:chOff x="793279" y="0"/>
            <a:chExt cx="2483662" cy="2686622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3E9385CC-3B3B-CA48-1D55-879E7BA0F0D8}"/>
                </a:ext>
              </a:extLst>
            </p:cNvPr>
            <p:cNvSpPr/>
            <p:nvPr/>
          </p:nvSpPr>
          <p:spPr>
            <a:xfrm rot="16200000">
              <a:off x="990941" y="200480"/>
              <a:ext cx="2286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rapezoid 22">
              <a:extLst>
                <a:ext uri="{FF2B5EF4-FFF2-40B4-BE49-F238E27FC236}">
                  <a16:creationId xmlns:a16="http://schemas.microsoft.com/office/drawing/2014/main" id="{809751F8-6734-45CE-8AD8-3E3D151020E9}"/>
                </a:ext>
              </a:extLst>
            </p:cNvPr>
            <p:cNvSpPr/>
            <p:nvPr/>
          </p:nvSpPr>
          <p:spPr>
            <a:xfrm>
              <a:off x="990940" y="0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Trapezoid 23">
              <a:extLst>
                <a:ext uri="{FF2B5EF4-FFF2-40B4-BE49-F238E27FC236}">
                  <a16:creationId xmlns:a16="http://schemas.microsoft.com/office/drawing/2014/main" id="{FC2439FF-C4B4-1D20-BBF3-03D2B8F7202E}"/>
                </a:ext>
              </a:extLst>
            </p:cNvPr>
            <p:cNvSpPr/>
            <p:nvPr/>
          </p:nvSpPr>
          <p:spPr>
            <a:xfrm rot="16200000">
              <a:off x="-249482" y="1245618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rapezoid 24">
              <a:extLst>
                <a:ext uri="{FF2B5EF4-FFF2-40B4-BE49-F238E27FC236}">
                  <a16:creationId xmlns:a16="http://schemas.microsoft.com/office/drawing/2014/main" id="{C930AA09-E096-19F2-61F0-C9DE25D96C6D}"/>
                </a:ext>
              </a:extLst>
            </p:cNvPr>
            <p:cNvSpPr/>
            <p:nvPr/>
          </p:nvSpPr>
          <p:spPr>
            <a:xfrm rot="10800000">
              <a:off x="988009" y="2486145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5435103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428C93-3A75-0C10-DD6D-FFECC0FBBC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55B056C3-6D42-CF39-04E1-68CE495B1DF0}"/>
              </a:ext>
            </a:extLst>
          </p:cNvPr>
          <p:cNvGrpSpPr/>
          <p:nvPr/>
        </p:nvGrpSpPr>
        <p:grpSpPr>
          <a:xfrm rot="10800000">
            <a:off x="365918" y="2719503"/>
            <a:ext cx="9144002" cy="4572001"/>
            <a:chOff x="10143094" y="-3263958"/>
            <a:chExt cx="9144002" cy="4572001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884A87EE-4745-35F1-9B3F-635C32AF0D0D}"/>
                </a:ext>
              </a:extLst>
            </p:cNvPr>
            <p:cNvSpPr/>
            <p:nvPr/>
          </p:nvSpPr>
          <p:spPr>
            <a:xfrm rot="16200000">
              <a:off x="11286096" y="-2120957"/>
              <a:ext cx="4572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C937FE35-E0D8-3E5A-26CA-B1B2444819D3}"/>
                </a:ext>
              </a:extLst>
            </p:cNvPr>
            <p:cNvSpPr/>
            <p:nvPr/>
          </p:nvSpPr>
          <p:spPr>
            <a:xfrm rot="16200000">
              <a:off x="9000094" y="-2120958"/>
              <a:ext cx="4572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2A8228C-278B-22FD-48CF-FDF8274CCA1C}"/>
                </a:ext>
              </a:extLst>
            </p:cNvPr>
            <p:cNvSpPr/>
            <p:nvPr/>
          </p:nvSpPr>
          <p:spPr>
            <a:xfrm rot="16200000">
              <a:off x="13572096" y="-2120958"/>
              <a:ext cx="4572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12FC542-8C23-1044-A9AA-037D54E3461B}"/>
                </a:ext>
              </a:extLst>
            </p:cNvPr>
            <p:cNvSpPr/>
            <p:nvPr/>
          </p:nvSpPr>
          <p:spPr>
            <a:xfrm rot="16200000">
              <a:off x="15858096" y="-2120958"/>
              <a:ext cx="4572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CF47382B-20E2-F7CA-CC72-B0D3E79CD9E5}"/>
              </a:ext>
            </a:extLst>
          </p:cNvPr>
          <p:cNvGrpSpPr/>
          <p:nvPr/>
        </p:nvGrpSpPr>
        <p:grpSpPr>
          <a:xfrm rot="5400000">
            <a:off x="4835007" y="136874"/>
            <a:ext cx="2483662" cy="2686622"/>
            <a:chOff x="793279" y="0"/>
            <a:chExt cx="2483662" cy="2686622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A866D43E-7A22-1E9A-0006-78850CEC4551}"/>
                </a:ext>
              </a:extLst>
            </p:cNvPr>
            <p:cNvSpPr/>
            <p:nvPr/>
          </p:nvSpPr>
          <p:spPr>
            <a:xfrm rot="16200000">
              <a:off x="990941" y="200480"/>
              <a:ext cx="2286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Trapezoid 2">
              <a:extLst>
                <a:ext uri="{FF2B5EF4-FFF2-40B4-BE49-F238E27FC236}">
                  <a16:creationId xmlns:a16="http://schemas.microsoft.com/office/drawing/2014/main" id="{3264FA7F-3C13-83D9-FBD2-149F6C464CF2}"/>
                </a:ext>
              </a:extLst>
            </p:cNvPr>
            <p:cNvSpPr/>
            <p:nvPr/>
          </p:nvSpPr>
          <p:spPr>
            <a:xfrm>
              <a:off x="990940" y="0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Trapezoid 4">
              <a:extLst>
                <a:ext uri="{FF2B5EF4-FFF2-40B4-BE49-F238E27FC236}">
                  <a16:creationId xmlns:a16="http://schemas.microsoft.com/office/drawing/2014/main" id="{04EB04EF-DE90-B502-6CB8-54A0A71E41B1}"/>
                </a:ext>
              </a:extLst>
            </p:cNvPr>
            <p:cNvSpPr/>
            <p:nvPr/>
          </p:nvSpPr>
          <p:spPr>
            <a:xfrm rot="16200000">
              <a:off x="-249482" y="1245618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rapezoid 11">
              <a:extLst>
                <a:ext uri="{FF2B5EF4-FFF2-40B4-BE49-F238E27FC236}">
                  <a16:creationId xmlns:a16="http://schemas.microsoft.com/office/drawing/2014/main" id="{32E036D5-953F-898F-D450-BEC426C6FD7E}"/>
                </a:ext>
              </a:extLst>
            </p:cNvPr>
            <p:cNvSpPr/>
            <p:nvPr/>
          </p:nvSpPr>
          <p:spPr>
            <a:xfrm rot="10800000">
              <a:off x="988009" y="2486145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5" name="Trapezoid 14">
            <a:extLst>
              <a:ext uri="{FF2B5EF4-FFF2-40B4-BE49-F238E27FC236}">
                <a16:creationId xmlns:a16="http://schemas.microsoft.com/office/drawing/2014/main" id="{1F040E72-7ACD-8436-E31C-38237A28C24F}"/>
              </a:ext>
            </a:extLst>
          </p:cNvPr>
          <p:cNvSpPr/>
          <p:nvPr/>
        </p:nvSpPr>
        <p:spPr>
          <a:xfrm rot="10800000">
            <a:off x="4929758" y="7296328"/>
            <a:ext cx="2285999" cy="200477"/>
          </a:xfrm>
          <a:prstGeom prst="trapezoi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3ADED1DF-D757-EE32-F96A-DE324C48B214}"/>
              </a:ext>
            </a:extLst>
          </p:cNvPr>
          <p:cNvGrpSpPr/>
          <p:nvPr/>
        </p:nvGrpSpPr>
        <p:grpSpPr>
          <a:xfrm rot="5400000">
            <a:off x="267087" y="136682"/>
            <a:ext cx="2483662" cy="2686622"/>
            <a:chOff x="793279" y="0"/>
            <a:chExt cx="2483662" cy="2686622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295B3E82-9FDA-EB42-B479-1B012E5A0D5B}"/>
                </a:ext>
              </a:extLst>
            </p:cNvPr>
            <p:cNvSpPr/>
            <p:nvPr/>
          </p:nvSpPr>
          <p:spPr>
            <a:xfrm rot="16200000">
              <a:off x="990941" y="200480"/>
              <a:ext cx="2286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rapezoid 22">
              <a:extLst>
                <a:ext uri="{FF2B5EF4-FFF2-40B4-BE49-F238E27FC236}">
                  <a16:creationId xmlns:a16="http://schemas.microsoft.com/office/drawing/2014/main" id="{5338ED84-738F-EA61-9A88-D0F2C0E812C1}"/>
                </a:ext>
              </a:extLst>
            </p:cNvPr>
            <p:cNvSpPr/>
            <p:nvPr/>
          </p:nvSpPr>
          <p:spPr>
            <a:xfrm>
              <a:off x="990940" y="0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Trapezoid 23">
              <a:extLst>
                <a:ext uri="{FF2B5EF4-FFF2-40B4-BE49-F238E27FC236}">
                  <a16:creationId xmlns:a16="http://schemas.microsoft.com/office/drawing/2014/main" id="{91F0B851-5F7D-8056-3E08-FB31B0827371}"/>
                </a:ext>
              </a:extLst>
            </p:cNvPr>
            <p:cNvSpPr/>
            <p:nvPr/>
          </p:nvSpPr>
          <p:spPr>
            <a:xfrm rot="16200000">
              <a:off x="-249482" y="1245618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rapezoid 24">
              <a:extLst>
                <a:ext uri="{FF2B5EF4-FFF2-40B4-BE49-F238E27FC236}">
                  <a16:creationId xmlns:a16="http://schemas.microsoft.com/office/drawing/2014/main" id="{0A462CC1-1449-8520-DC16-59292C36EB76}"/>
                </a:ext>
              </a:extLst>
            </p:cNvPr>
            <p:cNvSpPr/>
            <p:nvPr/>
          </p:nvSpPr>
          <p:spPr>
            <a:xfrm rot="10800000">
              <a:off x="988009" y="2486145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9255756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715E43-8E79-5B42-7794-AAD1B2B9C1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9F9F182C-8F4A-72DB-CD48-54BB3A957F6C}"/>
              </a:ext>
            </a:extLst>
          </p:cNvPr>
          <p:cNvGrpSpPr/>
          <p:nvPr/>
        </p:nvGrpSpPr>
        <p:grpSpPr>
          <a:xfrm rot="10800000">
            <a:off x="365918" y="2719503"/>
            <a:ext cx="9144002" cy="4572001"/>
            <a:chOff x="10143094" y="-3263958"/>
            <a:chExt cx="9144002" cy="4572001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D09F9F05-CF8D-DA21-6C5F-2ADA9C00D225}"/>
                </a:ext>
              </a:extLst>
            </p:cNvPr>
            <p:cNvSpPr/>
            <p:nvPr/>
          </p:nvSpPr>
          <p:spPr>
            <a:xfrm rot="16200000">
              <a:off x="11286096" y="-2120957"/>
              <a:ext cx="4572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1FBA45D1-9C72-0C52-AD0F-E96B0D993B78}"/>
                </a:ext>
              </a:extLst>
            </p:cNvPr>
            <p:cNvSpPr/>
            <p:nvPr/>
          </p:nvSpPr>
          <p:spPr>
            <a:xfrm rot="16200000">
              <a:off x="9000094" y="-2120958"/>
              <a:ext cx="4572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9D9DCED7-D411-00F3-0D3B-86B63434C348}"/>
                </a:ext>
              </a:extLst>
            </p:cNvPr>
            <p:cNvSpPr/>
            <p:nvPr/>
          </p:nvSpPr>
          <p:spPr>
            <a:xfrm rot="16200000">
              <a:off x="13572096" y="-2120958"/>
              <a:ext cx="4572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6D7B8621-9B47-0529-3381-65E797E54F2C}"/>
                </a:ext>
              </a:extLst>
            </p:cNvPr>
            <p:cNvSpPr/>
            <p:nvPr/>
          </p:nvSpPr>
          <p:spPr>
            <a:xfrm rot="16200000">
              <a:off x="15858096" y="-2120958"/>
              <a:ext cx="4572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F6449F62-4720-8AE6-1217-2A6067DA316E}"/>
              </a:ext>
            </a:extLst>
          </p:cNvPr>
          <p:cNvGrpSpPr/>
          <p:nvPr/>
        </p:nvGrpSpPr>
        <p:grpSpPr>
          <a:xfrm rot="5400000">
            <a:off x="4835007" y="136874"/>
            <a:ext cx="2483662" cy="2686622"/>
            <a:chOff x="793279" y="0"/>
            <a:chExt cx="2483662" cy="2686622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FD5F0435-D21D-8F13-69BE-E5EC372F3F64}"/>
                </a:ext>
              </a:extLst>
            </p:cNvPr>
            <p:cNvSpPr/>
            <p:nvPr/>
          </p:nvSpPr>
          <p:spPr>
            <a:xfrm rot="16200000">
              <a:off x="990941" y="200480"/>
              <a:ext cx="2286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Trapezoid 2">
              <a:extLst>
                <a:ext uri="{FF2B5EF4-FFF2-40B4-BE49-F238E27FC236}">
                  <a16:creationId xmlns:a16="http://schemas.microsoft.com/office/drawing/2014/main" id="{820AB1AB-CC89-15BC-3A46-E38F707AFC53}"/>
                </a:ext>
              </a:extLst>
            </p:cNvPr>
            <p:cNvSpPr/>
            <p:nvPr/>
          </p:nvSpPr>
          <p:spPr>
            <a:xfrm>
              <a:off x="990940" y="0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Trapezoid 4">
              <a:extLst>
                <a:ext uri="{FF2B5EF4-FFF2-40B4-BE49-F238E27FC236}">
                  <a16:creationId xmlns:a16="http://schemas.microsoft.com/office/drawing/2014/main" id="{E9B35654-75FF-AACF-D7A4-6B67479FFFBE}"/>
                </a:ext>
              </a:extLst>
            </p:cNvPr>
            <p:cNvSpPr/>
            <p:nvPr/>
          </p:nvSpPr>
          <p:spPr>
            <a:xfrm rot="16200000">
              <a:off x="-249482" y="1245618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rapezoid 11">
              <a:extLst>
                <a:ext uri="{FF2B5EF4-FFF2-40B4-BE49-F238E27FC236}">
                  <a16:creationId xmlns:a16="http://schemas.microsoft.com/office/drawing/2014/main" id="{1966F2C5-DFBB-CB6D-7F87-272F43CC2ED4}"/>
                </a:ext>
              </a:extLst>
            </p:cNvPr>
            <p:cNvSpPr/>
            <p:nvPr/>
          </p:nvSpPr>
          <p:spPr>
            <a:xfrm rot="10800000">
              <a:off x="988009" y="2486145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5" name="Trapezoid 14">
            <a:extLst>
              <a:ext uri="{FF2B5EF4-FFF2-40B4-BE49-F238E27FC236}">
                <a16:creationId xmlns:a16="http://schemas.microsoft.com/office/drawing/2014/main" id="{3A032256-0270-2F9E-DB1E-556EA8C6808D}"/>
              </a:ext>
            </a:extLst>
          </p:cNvPr>
          <p:cNvSpPr/>
          <p:nvPr/>
        </p:nvSpPr>
        <p:spPr>
          <a:xfrm rot="10800000">
            <a:off x="4929758" y="7296328"/>
            <a:ext cx="2285999" cy="200477"/>
          </a:xfrm>
          <a:prstGeom prst="trapezoi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1979031-2F77-CE79-0671-12592AAE2A8B}"/>
              </a:ext>
            </a:extLst>
          </p:cNvPr>
          <p:cNvGrpSpPr/>
          <p:nvPr/>
        </p:nvGrpSpPr>
        <p:grpSpPr>
          <a:xfrm rot="5400000">
            <a:off x="267087" y="136682"/>
            <a:ext cx="2483662" cy="2686622"/>
            <a:chOff x="793279" y="0"/>
            <a:chExt cx="2483662" cy="2686622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9A32E53-470F-FAEB-E71A-787AE54693C8}"/>
                </a:ext>
              </a:extLst>
            </p:cNvPr>
            <p:cNvSpPr/>
            <p:nvPr/>
          </p:nvSpPr>
          <p:spPr>
            <a:xfrm rot="16200000">
              <a:off x="990941" y="200480"/>
              <a:ext cx="2286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rapezoid 22">
              <a:extLst>
                <a:ext uri="{FF2B5EF4-FFF2-40B4-BE49-F238E27FC236}">
                  <a16:creationId xmlns:a16="http://schemas.microsoft.com/office/drawing/2014/main" id="{8A2C3ED9-8E82-396F-BB65-029002DBB1B0}"/>
                </a:ext>
              </a:extLst>
            </p:cNvPr>
            <p:cNvSpPr/>
            <p:nvPr/>
          </p:nvSpPr>
          <p:spPr>
            <a:xfrm>
              <a:off x="990940" y="0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Trapezoid 23">
              <a:extLst>
                <a:ext uri="{FF2B5EF4-FFF2-40B4-BE49-F238E27FC236}">
                  <a16:creationId xmlns:a16="http://schemas.microsoft.com/office/drawing/2014/main" id="{701CA24E-D7DC-EF1F-8A44-D4D11DD58606}"/>
                </a:ext>
              </a:extLst>
            </p:cNvPr>
            <p:cNvSpPr/>
            <p:nvPr/>
          </p:nvSpPr>
          <p:spPr>
            <a:xfrm rot="16200000">
              <a:off x="-249482" y="1245618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rapezoid 24">
              <a:extLst>
                <a:ext uri="{FF2B5EF4-FFF2-40B4-BE49-F238E27FC236}">
                  <a16:creationId xmlns:a16="http://schemas.microsoft.com/office/drawing/2014/main" id="{9A48879B-B6A7-B27B-18CE-FF65920ACBC4}"/>
                </a:ext>
              </a:extLst>
            </p:cNvPr>
            <p:cNvSpPr/>
            <p:nvPr/>
          </p:nvSpPr>
          <p:spPr>
            <a:xfrm rot="10800000">
              <a:off x="988009" y="2486145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6893196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926A6A-8812-F88A-36CD-3BC349C09E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0A89E75-FE3A-01C3-0048-CCD1E816A344}"/>
              </a:ext>
            </a:extLst>
          </p:cNvPr>
          <p:cNvSpPr/>
          <p:nvPr/>
        </p:nvSpPr>
        <p:spPr>
          <a:xfrm rot="5400000">
            <a:off x="2730502" y="2618470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B36B5BD-FF7E-0740-E907-187025CB64DB}"/>
              </a:ext>
            </a:extLst>
          </p:cNvPr>
          <p:cNvSpPr/>
          <p:nvPr/>
        </p:nvSpPr>
        <p:spPr>
          <a:xfrm rot="5400000">
            <a:off x="5016502" y="2618470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699502-C48B-F21E-4A13-3153EC8CE7B3}"/>
              </a:ext>
            </a:extLst>
          </p:cNvPr>
          <p:cNvSpPr/>
          <p:nvPr/>
        </p:nvSpPr>
        <p:spPr>
          <a:xfrm rot="5400000">
            <a:off x="444502" y="2618468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726E1AC-D885-8C88-13CA-89E0471FE6A5}"/>
              </a:ext>
            </a:extLst>
          </p:cNvPr>
          <p:cNvGrpSpPr/>
          <p:nvPr/>
        </p:nvGrpSpPr>
        <p:grpSpPr>
          <a:xfrm rot="5400000">
            <a:off x="4913591" y="36860"/>
            <a:ext cx="2483662" cy="2686622"/>
            <a:chOff x="793279" y="0"/>
            <a:chExt cx="2483662" cy="2686622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595F254-2969-76D8-3C7E-ECC3F7E75BD2}"/>
                </a:ext>
              </a:extLst>
            </p:cNvPr>
            <p:cNvSpPr/>
            <p:nvPr/>
          </p:nvSpPr>
          <p:spPr>
            <a:xfrm rot="16200000">
              <a:off x="990941" y="200480"/>
              <a:ext cx="2286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rapezoid 7">
              <a:extLst>
                <a:ext uri="{FF2B5EF4-FFF2-40B4-BE49-F238E27FC236}">
                  <a16:creationId xmlns:a16="http://schemas.microsoft.com/office/drawing/2014/main" id="{6800C1DA-1E99-9B46-19BC-D027C4FCEE2C}"/>
                </a:ext>
              </a:extLst>
            </p:cNvPr>
            <p:cNvSpPr/>
            <p:nvPr/>
          </p:nvSpPr>
          <p:spPr>
            <a:xfrm>
              <a:off x="990940" y="0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rapezoid 9">
              <a:extLst>
                <a:ext uri="{FF2B5EF4-FFF2-40B4-BE49-F238E27FC236}">
                  <a16:creationId xmlns:a16="http://schemas.microsoft.com/office/drawing/2014/main" id="{DBEA83E8-0AA0-72F3-98D2-1EE1C6C23DCC}"/>
                </a:ext>
              </a:extLst>
            </p:cNvPr>
            <p:cNvSpPr/>
            <p:nvPr/>
          </p:nvSpPr>
          <p:spPr>
            <a:xfrm rot="16200000">
              <a:off x="-249482" y="1245618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rapezoid 11">
              <a:extLst>
                <a:ext uri="{FF2B5EF4-FFF2-40B4-BE49-F238E27FC236}">
                  <a16:creationId xmlns:a16="http://schemas.microsoft.com/office/drawing/2014/main" id="{BB985497-2D64-94C8-BDD8-C198B73384B6}"/>
                </a:ext>
              </a:extLst>
            </p:cNvPr>
            <p:cNvSpPr/>
            <p:nvPr/>
          </p:nvSpPr>
          <p:spPr>
            <a:xfrm rot="10800000">
              <a:off x="988009" y="2486145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34420700-637C-BC4D-18A6-C4D73D897CC4}"/>
              </a:ext>
            </a:extLst>
          </p:cNvPr>
          <p:cNvSpPr/>
          <p:nvPr/>
        </p:nvSpPr>
        <p:spPr>
          <a:xfrm rot="5400000">
            <a:off x="7302167" y="2620065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62C44526-7E09-18F3-C4D9-A6AAFF6E1F4B}"/>
              </a:ext>
            </a:extLst>
          </p:cNvPr>
          <p:cNvGrpSpPr/>
          <p:nvPr/>
        </p:nvGrpSpPr>
        <p:grpSpPr>
          <a:xfrm rot="16200000">
            <a:off x="4911045" y="4804320"/>
            <a:ext cx="2483662" cy="2686622"/>
            <a:chOff x="793279" y="0"/>
            <a:chExt cx="2483662" cy="2686622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CD7518E-4EFF-3BF0-F5F5-4E716166D6F3}"/>
                </a:ext>
              </a:extLst>
            </p:cNvPr>
            <p:cNvSpPr/>
            <p:nvPr/>
          </p:nvSpPr>
          <p:spPr>
            <a:xfrm rot="16200000">
              <a:off x="990941" y="200480"/>
              <a:ext cx="2286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rapezoid 19">
              <a:extLst>
                <a:ext uri="{FF2B5EF4-FFF2-40B4-BE49-F238E27FC236}">
                  <a16:creationId xmlns:a16="http://schemas.microsoft.com/office/drawing/2014/main" id="{1FF0CE20-7309-8EBD-AE56-0C3873332C28}"/>
                </a:ext>
              </a:extLst>
            </p:cNvPr>
            <p:cNvSpPr/>
            <p:nvPr/>
          </p:nvSpPr>
          <p:spPr>
            <a:xfrm>
              <a:off x="990940" y="0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Trapezoid 20">
              <a:extLst>
                <a:ext uri="{FF2B5EF4-FFF2-40B4-BE49-F238E27FC236}">
                  <a16:creationId xmlns:a16="http://schemas.microsoft.com/office/drawing/2014/main" id="{35A4ACBB-1814-0248-F586-7F50E547C242}"/>
                </a:ext>
              </a:extLst>
            </p:cNvPr>
            <p:cNvSpPr/>
            <p:nvPr/>
          </p:nvSpPr>
          <p:spPr>
            <a:xfrm rot="16200000">
              <a:off x="-249482" y="1245618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rapezoid 21">
              <a:extLst>
                <a:ext uri="{FF2B5EF4-FFF2-40B4-BE49-F238E27FC236}">
                  <a16:creationId xmlns:a16="http://schemas.microsoft.com/office/drawing/2014/main" id="{DB87C0D9-E5FD-F4C4-3AAC-403E63569C54}"/>
                </a:ext>
              </a:extLst>
            </p:cNvPr>
            <p:cNvSpPr/>
            <p:nvPr/>
          </p:nvSpPr>
          <p:spPr>
            <a:xfrm rot="10800000">
              <a:off x="988009" y="2486145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3" name="Trapezoid 22">
            <a:extLst>
              <a:ext uri="{FF2B5EF4-FFF2-40B4-BE49-F238E27FC236}">
                <a16:creationId xmlns:a16="http://schemas.microsoft.com/office/drawing/2014/main" id="{CBE5814A-A343-124C-872F-AF904CD040CF}"/>
              </a:ext>
            </a:extLst>
          </p:cNvPr>
          <p:cNvSpPr/>
          <p:nvPr/>
        </p:nvSpPr>
        <p:spPr>
          <a:xfrm rot="16200000">
            <a:off x="-802650" y="3662930"/>
            <a:ext cx="2285999" cy="200477"/>
          </a:xfrm>
          <a:prstGeom prst="trapezoi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377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3748F4-83CA-15AB-C639-076E11FB0C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E8948B4B-3F12-A719-2882-425EBE704E71}"/>
              </a:ext>
            </a:extLst>
          </p:cNvPr>
          <p:cNvGrpSpPr/>
          <p:nvPr/>
        </p:nvGrpSpPr>
        <p:grpSpPr>
          <a:xfrm>
            <a:off x="370532" y="319881"/>
            <a:ext cx="9134773" cy="6858000"/>
            <a:chOff x="506452" y="4381024"/>
            <a:chExt cx="9134773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9E8E88C1-D46F-39A8-0292-7719A801D062}"/>
                </a:ext>
              </a:extLst>
            </p:cNvPr>
            <p:cNvSpPr/>
            <p:nvPr/>
          </p:nvSpPr>
          <p:spPr>
            <a:xfrm rot="16200000">
              <a:off x="506454" y="6667024"/>
              <a:ext cx="6858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322F0DE2-C215-A676-FE0B-9E2888FA1376}"/>
                </a:ext>
              </a:extLst>
            </p:cNvPr>
            <p:cNvSpPr/>
            <p:nvPr/>
          </p:nvSpPr>
          <p:spPr>
            <a:xfrm rot="16200000">
              <a:off x="2792454" y="6667024"/>
              <a:ext cx="6858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835D1B1-37E3-B159-15FE-0FDD3043CAAD}"/>
                </a:ext>
              </a:extLst>
            </p:cNvPr>
            <p:cNvSpPr/>
            <p:nvPr/>
          </p:nvSpPr>
          <p:spPr>
            <a:xfrm rot="16200000">
              <a:off x="-1779548" y="6667024"/>
              <a:ext cx="6858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771F7E0-D298-C956-FC75-D936DA4A63AE}"/>
                </a:ext>
              </a:extLst>
            </p:cNvPr>
            <p:cNvSpPr/>
            <p:nvPr/>
          </p:nvSpPr>
          <p:spPr>
            <a:xfrm rot="16200000">
              <a:off x="5069225" y="6667024"/>
              <a:ext cx="6858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026" name="Picture 2" descr="SpaceX Starship Interior Diagram by Tom Dixon">
            <a:extLst>
              <a:ext uri="{FF2B5EF4-FFF2-40B4-BE49-F238E27FC236}">
                <a16:creationId xmlns:a16="http://schemas.microsoft.com/office/drawing/2014/main" id="{9F7876AA-D94B-219C-8E4B-A1841C2E61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167" t="9151" r="35647" b="45996"/>
          <a:stretch/>
        </p:blipFill>
        <p:spPr bwMode="auto">
          <a:xfrm>
            <a:off x="12031828" y="-16231949"/>
            <a:ext cx="9875838" cy="24480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Rectangle 35">
            <a:extLst>
              <a:ext uri="{FF2B5EF4-FFF2-40B4-BE49-F238E27FC236}">
                <a16:creationId xmlns:a16="http://schemas.microsoft.com/office/drawing/2014/main" id="{4DB0CD70-A9C6-A931-47F3-3B42D294F661}"/>
              </a:ext>
            </a:extLst>
          </p:cNvPr>
          <p:cNvSpPr/>
          <p:nvPr/>
        </p:nvSpPr>
        <p:spPr>
          <a:xfrm rot="5400000">
            <a:off x="15819438" y="4179320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CED88DAD-D8F7-ACB9-CA75-27960F5C5D9F}"/>
              </a:ext>
            </a:extLst>
          </p:cNvPr>
          <p:cNvSpPr/>
          <p:nvPr/>
        </p:nvSpPr>
        <p:spPr>
          <a:xfrm rot="5400000">
            <a:off x="18096320" y="4179320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5884724-3606-1D32-FBBF-F270E112D0FE}"/>
              </a:ext>
            </a:extLst>
          </p:cNvPr>
          <p:cNvSpPr/>
          <p:nvPr/>
        </p:nvSpPr>
        <p:spPr>
          <a:xfrm rot="5400000">
            <a:off x="13503740" y="4179320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B8F3AE8A-A4A9-A857-7A47-FD84CB59FF21}"/>
              </a:ext>
            </a:extLst>
          </p:cNvPr>
          <p:cNvSpPr/>
          <p:nvPr/>
        </p:nvSpPr>
        <p:spPr>
          <a:xfrm rot="5400000">
            <a:off x="15819438" y="1893320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E5712D3-4C8E-80B1-1F8D-AC8C54D715B4}"/>
              </a:ext>
            </a:extLst>
          </p:cNvPr>
          <p:cNvSpPr/>
          <p:nvPr/>
        </p:nvSpPr>
        <p:spPr>
          <a:xfrm rot="5400000">
            <a:off x="18096320" y="1893320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4E4B1745-5D14-C1E7-1411-2966E3181767}"/>
              </a:ext>
            </a:extLst>
          </p:cNvPr>
          <p:cNvSpPr/>
          <p:nvPr/>
        </p:nvSpPr>
        <p:spPr>
          <a:xfrm rot="5400000">
            <a:off x="13503740" y="1893320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30AC6AB3-3EB7-64EE-05F3-968689673E36}"/>
              </a:ext>
            </a:extLst>
          </p:cNvPr>
          <p:cNvSpPr/>
          <p:nvPr/>
        </p:nvSpPr>
        <p:spPr>
          <a:xfrm rot="5400000">
            <a:off x="15835865" y="-426131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9808A50E-6554-CF52-45D4-945CEF60C9FD}"/>
              </a:ext>
            </a:extLst>
          </p:cNvPr>
          <p:cNvSpPr/>
          <p:nvPr/>
        </p:nvSpPr>
        <p:spPr>
          <a:xfrm rot="5400000">
            <a:off x="18112747" y="-426131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5B2366E6-9BDA-8F43-5BF0-53657BDC7B06}"/>
              </a:ext>
            </a:extLst>
          </p:cNvPr>
          <p:cNvSpPr/>
          <p:nvPr/>
        </p:nvSpPr>
        <p:spPr>
          <a:xfrm rot="5400000">
            <a:off x="13520167" y="-426131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4D1952FB-C903-7FC3-534C-6DFF4E7161E6}"/>
              </a:ext>
            </a:extLst>
          </p:cNvPr>
          <p:cNvSpPr/>
          <p:nvPr/>
        </p:nvSpPr>
        <p:spPr>
          <a:xfrm rot="5400000">
            <a:off x="15835865" y="-2712131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ACE9B44-196C-B296-40D1-08C46FABA6D3}"/>
              </a:ext>
            </a:extLst>
          </p:cNvPr>
          <p:cNvSpPr/>
          <p:nvPr/>
        </p:nvSpPr>
        <p:spPr>
          <a:xfrm rot="5400000">
            <a:off x="18112747" y="-2712131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362509D-6CC6-CC06-FBF1-3ADDF0CD7DAB}"/>
              </a:ext>
            </a:extLst>
          </p:cNvPr>
          <p:cNvSpPr/>
          <p:nvPr/>
        </p:nvSpPr>
        <p:spPr>
          <a:xfrm rot="5400000">
            <a:off x="13520167" y="-2712131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29EFCA64-6603-076B-A0EE-39BFB0436276}"/>
              </a:ext>
            </a:extLst>
          </p:cNvPr>
          <p:cNvSpPr/>
          <p:nvPr/>
        </p:nvSpPr>
        <p:spPr>
          <a:xfrm rot="5400000">
            <a:off x="14692865" y="-4963888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75E4267B-1628-142E-E3C2-8ADC6FE11598}"/>
              </a:ext>
            </a:extLst>
          </p:cNvPr>
          <p:cNvSpPr/>
          <p:nvPr/>
        </p:nvSpPr>
        <p:spPr>
          <a:xfrm rot="5400000">
            <a:off x="16969747" y="-4963888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C8E31A8D-9BD4-18BA-AFED-8F9D79FED691}"/>
              </a:ext>
            </a:extLst>
          </p:cNvPr>
          <p:cNvSpPr/>
          <p:nvPr/>
        </p:nvSpPr>
        <p:spPr>
          <a:xfrm rot="5400000">
            <a:off x="14692975" y="-7200734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1103C9E-8009-0C9E-5258-099398AFB6D4}"/>
              </a:ext>
            </a:extLst>
          </p:cNvPr>
          <p:cNvSpPr/>
          <p:nvPr/>
        </p:nvSpPr>
        <p:spPr>
          <a:xfrm rot="5400000">
            <a:off x="16969857" y="-7200734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5430E8B2-A065-1110-7FA3-A77E300D0D16}"/>
              </a:ext>
            </a:extLst>
          </p:cNvPr>
          <p:cNvSpPr/>
          <p:nvPr/>
        </p:nvSpPr>
        <p:spPr>
          <a:xfrm rot="5400000">
            <a:off x="15835865" y="-9469612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rapezoid 8">
            <a:extLst>
              <a:ext uri="{FF2B5EF4-FFF2-40B4-BE49-F238E27FC236}">
                <a16:creationId xmlns:a16="http://schemas.microsoft.com/office/drawing/2014/main" id="{3A1BEEFB-4485-57C9-8270-08B762AA69F3}"/>
              </a:ext>
            </a:extLst>
          </p:cNvPr>
          <p:cNvSpPr/>
          <p:nvPr/>
        </p:nvSpPr>
        <p:spPr>
          <a:xfrm>
            <a:off x="7219597" y="121225"/>
            <a:ext cx="2285999" cy="200477"/>
          </a:xfrm>
          <a:prstGeom prst="trapezoi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rapezoid 12">
            <a:extLst>
              <a:ext uri="{FF2B5EF4-FFF2-40B4-BE49-F238E27FC236}">
                <a16:creationId xmlns:a16="http://schemas.microsoft.com/office/drawing/2014/main" id="{337CB968-5CF5-D55C-7513-4C182DFE1BBE}"/>
              </a:ext>
            </a:extLst>
          </p:cNvPr>
          <p:cNvSpPr/>
          <p:nvPr/>
        </p:nvSpPr>
        <p:spPr>
          <a:xfrm rot="10800000">
            <a:off x="7219628" y="7179637"/>
            <a:ext cx="2285999" cy="200477"/>
          </a:xfrm>
          <a:prstGeom prst="trapezoi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rapezoid 13">
            <a:extLst>
              <a:ext uri="{FF2B5EF4-FFF2-40B4-BE49-F238E27FC236}">
                <a16:creationId xmlns:a16="http://schemas.microsoft.com/office/drawing/2014/main" id="{93F8EF73-E224-38C8-0BE5-C5D40D236FA8}"/>
              </a:ext>
            </a:extLst>
          </p:cNvPr>
          <p:cNvSpPr/>
          <p:nvPr/>
        </p:nvSpPr>
        <p:spPr>
          <a:xfrm rot="5400000">
            <a:off x="6183292" y="3645392"/>
            <a:ext cx="6853845" cy="209862"/>
          </a:xfrm>
          <a:prstGeom prst="trapezoi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6014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2F2218-6EBA-C4C0-B14E-2A616F3FC8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BD993E47-6731-3CC5-AFF4-D8B5C71FA0A3}"/>
              </a:ext>
            </a:extLst>
          </p:cNvPr>
          <p:cNvGrpSpPr/>
          <p:nvPr/>
        </p:nvGrpSpPr>
        <p:grpSpPr>
          <a:xfrm>
            <a:off x="370532" y="319881"/>
            <a:ext cx="9134773" cy="6858000"/>
            <a:chOff x="506452" y="4381024"/>
            <a:chExt cx="9134773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26189A7-3603-5DFF-D133-B8D928E9D4B8}"/>
                </a:ext>
              </a:extLst>
            </p:cNvPr>
            <p:cNvSpPr/>
            <p:nvPr/>
          </p:nvSpPr>
          <p:spPr>
            <a:xfrm rot="16200000">
              <a:off x="506454" y="6667024"/>
              <a:ext cx="6858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E3E3CDB5-6C15-E0F7-6F59-4E6D7554C4BF}"/>
                </a:ext>
              </a:extLst>
            </p:cNvPr>
            <p:cNvSpPr/>
            <p:nvPr/>
          </p:nvSpPr>
          <p:spPr>
            <a:xfrm rot="16200000">
              <a:off x="2792454" y="6667024"/>
              <a:ext cx="6858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342135D1-30C3-21F2-695F-3F305651968F}"/>
                </a:ext>
              </a:extLst>
            </p:cNvPr>
            <p:cNvSpPr/>
            <p:nvPr/>
          </p:nvSpPr>
          <p:spPr>
            <a:xfrm rot="16200000">
              <a:off x="-1779548" y="6667024"/>
              <a:ext cx="6858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A2DDDE8-7C0E-0545-ABFC-3C608377B194}"/>
                </a:ext>
              </a:extLst>
            </p:cNvPr>
            <p:cNvSpPr/>
            <p:nvPr/>
          </p:nvSpPr>
          <p:spPr>
            <a:xfrm rot="16200000">
              <a:off x="5069225" y="6667024"/>
              <a:ext cx="6858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026" name="Picture 2" descr="SpaceX Starship Interior Diagram by Tom Dixon">
            <a:extLst>
              <a:ext uri="{FF2B5EF4-FFF2-40B4-BE49-F238E27FC236}">
                <a16:creationId xmlns:a16="http://schemas.microsoft.com/office/drawing/2014/main" id="{907FDBC0-D8FC-B413-F1C1-D61756467FE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167" t="9151" r="35647" b="45996"/>
          <a:stretch/>
        </p:blipFill>
        <p:spPr bwMode="auto">
          <a:xfrm>
            <a:off x="12031828" y="-16231949"/>
            <a:ext cx="9875838" cy="24480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Rectangle 35">
            <a:extLst>
              <a:ext uri="{FF2B5EF4-FFF2-40B4-BE49-F238E27FC236}">
                <a16:creationId xmlns:a16="http://schemas.microsoft.com/office/drawing/2014/main" id="{C7932DA4-39DE-D490-BEB4-891E45F3A332}"/>
              </a:ext>
            </a:extLst>
          </p:cNvPr>
          <p:cNvSpPr/>
          <p:nvPr/>
        </p:nvSpPr>
        <p:spPr>
          <a:xfrm rot="5400000">
            <a:off x="15819438" y="4179320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E361BA46-075A-8E0E-EBC8-06F650641D15}"/>
              </a:ext>
            </a:extLst>
          </p:cNvPr>
          <p:cNvSpPr/>
          <p:nvPr/>
        </p:nvSpPr>
        <p:spPr>
          <a:xfrm rot="5400000">
            <a:off x="18096320" y="4179320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6913D91F-DC05-E792-6F11-E49623D132D2}"/>
              </a:ext>
            </a:extLst>
          </p:cNvPr>
          <p:cNvSpPr/>
          <p:nvPr/>
        </p:nvSpPr>
        <p:spPr>
          <a:xfrm rot="5400000">
            <a:off x="13503740" y="4179320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7B3FF821-C8E0-B2B5-F872-E9733DD727D5}"/>
              </a:ext>
            </a:extLst>
          </p:cNvPr>
          <p:cNvSpPr/>
          <p:nvPr/>
        </p:nvSpPr>
        <p:spPr>
          <a:xfrm rot="5400000">
            <a:off x="15819438" y="1893320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B53CFC37-EA25-5597-7D3E-B15F57760363}"/>
              </a:ext>
            </a:extLst>
          </p:cNvPr>
          <p:cNvSpPr/>
          <p:nvPr/>
        </p:nvSpPr>
        <p:spPr>
          <a:xfrm rot="5400000">
            <a:off x="18096320" y="1893320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D6F0D9E1-5022-E34E-DEFE-7CC87F4528D3}"/>
              </a:ext>
            </a:extLst>
          </p:cNvPr>
          <p:cNvSpPr/>
          <p:nvPr/>
        </p:nvSpPr>
        <p:spPr>
          <a:xfrm rot="5400000">
            <a:off x="13503740" y="1893320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685A3CB9-0CA2-DC63-8F55-556BE758C870}"/>
              </a:ext>
            </a:extLst>
          </p:cNvPr>
          <p:cNvSpPr/>
          <p:nvPr/>
        </p:nvSpPr>
        <p:spPr>
          <a:xfrm rot="5400000">
            <a:off x="15835865" y="-426131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8E628D55-C293-440E-BB5A-A9B6ACAC09E0}"/>
              </a:ext>
            </a:extLst>
          </p:cNvPr>
          <p:cNvSpPr/>
          <p:nvPr/>
        </p:nvSpPr>
        <p:spPr>
          <a:xfrm rot="5400000">
            <a:off x="18112747" y="-426131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EC91CE2-7B89-80C6-7E10-07A75A58376B}"/>
              </a:ext>
            </a:extLst>
          </p:cNvPr>
          <p:cNvSpPr/>
          <p:nvPr/>
        </p:nvSpPr>
        <p:spPr>
          <a:xfrm rot="5400000">
            <a:off x="13520167" y="-426131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5F18536C-41A6-7F22-9792-A4BFE8201CAB}"/>
              </a:ext>
            </a:extLst>
          </p:cNvPr>
          <p:cNvSpPr/>
          <p:nvPr/>
        </p:nvSpPr>
        <p:spPr>
          <a:xfrm rot="5400000">
            <a:off x="15835865" y="-2712131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D46B095E-ECBF-EC47-5961-1E6A5EB2D68F}"/>
              </a:ext>
            </a:extLst>
          </p:cNvPr>
          <p:cNvSpPr/>
          <p:nvPr/>
        </p:nvSpPr>
        <p:spPr>
          <a:xfrm rot="5400000">
            <a:off x="18112747" y="-2712131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C6F21133-AF3E-09D0-C916-BF50918DCB96}"/>
              </a:ext>
            </a:extLst>
          </p:cNvPr>
          <p:cNvSpPr/>
          <p:nvPr/>
        </p:nvSpPr>
        <p:spPr>
          <a:xfrm rot="5400000">
            <a:off x="13520167" y="-2712131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B68386E7-B9E7-59B1-DFBC-1DC01D10D824}"/>
              </a:ext>
            </a:extLst>
          </p:cNvPr>
          <p:cNvSpPr/>
          <p:nvPr/>
        </p:nvSpPr>
        <p:spPr>
          <a:xfrm rot="5400000">
            <a:off x="14692865" y="-4963888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6CE2FA6A-95F0-181C-D48D-69890CB4C6BC}"/>
              </a:ext>
            </a:extLst>
          </p:cNvPr>
          <p:cNvSpPr/>
          <p:nvPr/>
        </p:nvSpPr>
        <p:spPr>
          <a:xfrm rot="5400000">
            <a:off x="16969747" y="-4963888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93EFB418-5D96-E6E7-802D-508A8F7DA146}"/>
              </a:ext>
            </a:extLst>
          </p:cNvPr>
          <p:cNvSpPr/>
          <p:nvPr/>
        </p:nvSpPr>
        <p:spPr>
          <a:xfrm rot="5400000">
            <a:off x="14692975" y="-7200734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19461CD9-D7A6-FA3E-A943-B4FA5B444B7E}"/>
              </a:ext>
            </a:extLst>
          </p:cNvPr>
          <p:cNvSpPr/>
          <p:nvPr/>
        </p:nvSpPr>
        <p:spPr>
          <a:xfrm rot="5400000">
            <a:off x="16969857" y="-7200734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37B0FE87-D999-F0DC-624F-2FC2DED17F5F}"/>
              </a:ext>
            </a:extLst>
          </p:cNvPr>
          <p:cNvSpPr/>
          <p:nvPr/>
        </p:nvSpPr>
        <p:spPr>
          <a:xfrm rot="5400000">
            <a:off x="15835865" y="-9469612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rapezoid 8">
            <a:extLst>
              <a:ext uri="{FF2B5EF4-FFF2-40B4-BE49-F238E27FC236}">
                <a16:creationId xmlns:a16="http://schemas.microsoft.com/office/drawing/2014/main" id="{D9BE1C19-50B2-C797-6535-D17B22729778}"/>
              </a:ext>
            </a:extLst>
          </p:cNvPr>
          <p:cNvSpPr/>
          <p:nvPr/>
        </p:nvSpPr>
        <p:spPr>
          <a:xfrm>
            <a:off x="7219597" y="121225"/>
            <a:ext cx="2285999" cy="200477"/>
          </a:xfrm>
          <a:prstGeom prst="trapezoi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rapezoid 12">
            <a:extLst>
              <a:ext uri="{FF2B5EF4-FFF2-40B4-BE49-F238E27FC236}">
                <a16:creationId xmlns:a16="http://schemas.microsoft.com/office/drawing/2014/main" id="{A3AFC5F9-B489-86F6-BD5F-1D74FA4FB1BE}"/>
              </a:ext>
            </a:extLst>
          </p:cNvPr>
          <p:cNvSpPr/>
          <p:nvPr/>
        </p:nvSpPr>
        <p:spPr>
          <a:xfrm rot="10800000">
            <a:off x="7219628" y="7179637"/>
            <a:ext cx="2285999" cy="200477"/>
          </a:xfrm>
          <a:prstGeom prst="trapezoi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rapezoid 13">
            <a:extLst>
              <a:ext uri="{FF2B5EF4-FFF2-40B4-BE49-F238E27FC236}">
                <a16:creationId xmlns:a16="http://schemas.microsoft.com/office/drawing/2014/main" id="{EFBCF039-C7D5-1F0A-29BA-3F1A3F449A62}"/>
              </a:ext>
            </a:extLst>
          </p:cNvPr>
          <p:cNvSpPr/>
          <p:nvPr/>
        </p:nvSpPr>
        <p:spPr>
          <a:xfrm rot="5400000">
            <a:off x="6183292" y="3645392"/>
            <a:ext cx="6853845" cy="209862"/>
          </a:xfrm>
          <a:prstGeom prst="trapezoi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395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CC3A7B-5A19-7BAA-984F-D73BF70DAA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4A38D25D-BA1D-B5FD-9D39-71B92A7801AB}"/>
              </a:ext>
            </a:extLst>
          </p:cNvPr>
          <p:cNvGrpSpPr/>
          <p:nvPr/>
        </p:nvGrpSpPr>
        <p:grpSpPr>
          <a:xfrm>
            <a:off x="370532" y="319881"/>
            <a:ext cx="9134773" cy="6858000"/>
            <a:chOff x="506452" y="4381024"/>
            <a:chExt cx="9134773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B2C8C92B-CFE3-9607-FE8C-4BDE3CD651AC}"/>
                </a:ext>
              </a:extLst>
            </p:cNvPr>
            <p:cNvSpPr/>
            <p:nvPr/>
          </p:nvSpPr>
          <p:spPr>
            <a:xfrm rot="16200000">
              <a:off x="506454" y="6667024"/>
              <a:ext cx="6858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6BEFF29C-9F59-E12D-BBDF-0FBCFF1C2970}"/>
                </a:ext>
              </a:extLst>
            </p:cNvPr>
            <p:cNvSpPr/>
            <p:nvPr/>
          </p:nvSpPr>
          <p:spPr>
            <a:xfrm rot="16200000">
              <a:off x="2792454" y="6667024"/>
              <a:ext cx="6858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814B63FA-4C45-578D-03A4-56BF9A0C8862}"/>
                </a:ext>
              </a:extLst>
            </p:cNvPr>
            <p:cNvSpPr/>
            <p:nvPr/>
          </p:nvSpPr>
          <p:spPr>
            <a:xfrm rot="16200000">
              <a:off x="-1779548" y="6667024"/>
              <a:ext cx="6858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3F18A40E-4BF7-F159-8559-F5BD649B5588}"/>
                </a:ext>
              </a:extLst>
            </p:cNvPr>
            <p:cNvSpPr/>
            <p:nvPr/>
          </p:nvSpPr>
          <p:spPr>
            <a:xfrm rot="16200000">
              <a:off x="5069225" y="6667024"/>
              <a:ext cx="6858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026" name="Picture 2" descr="SpaceX Starship Interior Diagram by Tom Dixon">
            <a:extLst>
              <a:ext uri="{FF2B5EF4-FFF2-40B4-BE49-F238E27FC236}">
                <a16:creationId xmlns:a16="http://schemas.microsoft.com/office/drawing/2014/main" id="{57FD3A16-CACB-0A33-0E06-DE88790880B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167" t="9151" r="35647" b="45996"/>
          <a:stretch/>
        </p:blipFill>
        <p:spPr bwMode="auto">
          <a:xfrm>
            <a:off x="12031828" y="-16231949"/>
            <a:ext cx="9875838" cy="24480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Rectangle 35">
            <a:extLst>
              <a:ext uri="{FF2B5EF4-FFF2-40B4-BE49-F238E27FC236}">
                <a16:creationId xmlns:a16="http://schemas.microsoft.com/office/drawing/2014/main" id="{7FFD8398-756B-979D-393C-01747201BCEC}"/>
              </a:ext>
            </a:extLst>
          </p:cNvPr>
          <p:cNvSpPr/>
          <p:nvPr/>
        </p:nvSpPr>
        <p:spPr>
          <a:xfrm rot="5400000">
            <a:off x="15819438" y="4179320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435C161-6723-C0D9-385A-A8BDB7D1C805}"/>
              </a:ext>
            </a:extLst>
          </p:cNvPr>
          <p:cNvSpPr/>
          <p:nvPr/>
        </p:nvSpPr>
        <p:spPr>
          <a:xfrm rot="5400000">
            <a:off x="18096320" y="4179320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C53D1F93-BEE5-6D92-E04F-0F66524834A7}"/>
              </a:ext>
            </a:extLst>
          </p:cNvPr>
          <p:cNvSpPr/>
          <p:nvPr/>
        </p:nvSpPr>
        <p:spPr>
          <a:xfrm rot="5400000">
            <a:off x="13503740" y="4179320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DA2D3168-C779-A691-6CD8-84504FA4830D}"/>
              </a:ext>
            </a:extLst>
          </p:cNvPr>
          <p:cNvSpPr/>
          <p:nvPr/>
        </p:nvSpPr>
        <p:spPr>
          <a:xfrm rot="5400000">
            <a:off x="15819438" y="1893320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D480D0D-38D8-0F96-0C57-5A6B3BB2A884}"/>
              </a:ext>
            </a:extLst>
          </p:cNvPr>
          <p:cNvSpPr/>
          <p:nvPr/>
        </p:nvSpPr>
        <p:spPr>
          <a:xfrm rot="5400000">
            <a:off x="18096320" y="1893320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9FF46514-C8D7-DBD5-8350-D356D6804B50}"/>
              </a:ext>
            </a:extLst>
          </p:cNvPr>
          <p:cNvSpPr/>
          <p:nvPr/>
        </p:nvSpPr>
        <p:spPr>
          <a:xfrm rot="5400000">
            <a:off x="13503740" y="1893320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3661C14F-3B3D-1703-E7F9-9FC9E490A51C}"/>
              </a:ext>
            </a:extLst>
          </p:cNvPr>
          <p:cNvSpPr/>
          <p:nvPr/>
        </p:nvSpPr>
        <p:spPr>
          <a:xfrm rot="5400000">
            <a:off x="15835865" y="-426131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57939D4D-FC45-01CD-7BD4-95919449E008}"/>
              </a:ext>
            </a:extLst>
          </p:cNvPr>
          <p:cNvSpPr/>
          <p:nvPr/>
        </p:nvSpPr>
        <p:spPr>
          <a:xfrm rot="5400000">
            <a:off x="18112747" y="-426131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7B7E663-ED26-59F7-A119-23A9760DE531}"/>
              </a:ext>
            </a:extLst>
          </p:cNvPr>
          <p:cNvSpPr/>
          <p:nvPr/>
        </p:nvSpPr>
        <p:spPr>
          <a:xfrm rot="5400000">
            <a:off x="13520167" y="-426131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1BDA441F-6145-131C-02E5-B867A4C16F6A}"/>
              </a:ext>
            </a:extLst>
          </p:cNvPr>
          <p:cNvSpPr/>
          <p:nvPr/>
        </p:nvSpPr>
        <p:spPr>
          <a:xfrm rot="5400000">
            <a:off x="15835865" y="-2712131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952490A5-C7BF-CB7D-1C2F-031F3F5B36CA}"/>
              </a:ext>
            </a:extLst>
          </p:cNvPr>
          <p:cNvSpPr/>
          <p:nvPr/>
        </p:nvSpPr>
        <p:spPr>
          <a:xfrm rot="5400000">
            <a:off x="18112747" y="-2712131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77E610EA-C9A1-0DCA-2494-D56F1748C3E7}"/>
              </a:ext>
            </a:extLst>
          </p:cNvPr>
          <p:cNvSpPr/>
          <p:nvPr/>
        </p:nvSpPr>
        <p:spPr>
          <a:xfrm rot="5400000">
            <a:off x="13520167" y="-2712131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375B3E64-923C-D4DB-2028-99C87A3846B5}"/>
              </a:ext>
            </a:extLst>
          </p:cNvPr>
          <p:cNvSpPr/>
          <p:nvPr/>
        </p:nvSpPr>
        <p:spPr>
          <a:xfrm rot="5400000">
            <a:off x="14692865" y="-4963888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4CADDB4-7573-0112-05D0-8800BFCAC542}"/>
              </a:ext>
            </a:extLst>
          </p:cNvPr>
          <p:cNvSpPr/>
          <p:nvPr/>
        </p:nvSpPr>
        <p:spPr>
          <a:xfrm rot="5400000">
            <a:off x="16969747" y="-4963888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FF95216C-944A-D59C-373E-2758F426B62A}"/>
              </a:ext>
            </a:extLst>
          </p:cNvPr>
          <p:cNvSpPr/>
          <p:nvPr/>
        </p:nvSpPr>
        <p:spPr>
          <a:xfrm rot="5400000">
            <a:off x="14692975" y="-7200734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D67DB39-35BB-F460-8E17-8BE774C33B6A}"/>
              </a:ext>
            </a:extLst>
          </p:cNvPr>
          <p:cNvSpPr/>
          <p:nvPr/>
        </p:nvSpPr>
        <p:spPr>
          <a:xfrm rot="5400000">
            <a:off x="16969857" y="-7200734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C9DB952-45FE-BC84-3542-9E5235283A52}"/>
              </a:ext>
            </a:extLst>
          </p:cNvPr>
          <p:cNvSpPr/>
          <p:nvPr/>
        </p:nvSpPr>
        <p:spPr>
          <a:xfrm rot="5400000">
            <a:off x="15835865" y="-9469612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rapezoid 8">
            <a:extLst>
              <a:ext uri="{FF2B5EF4-FFF2-40B4-BE49-F238E27FC236}">
                <a16:creationId xmlns:a16="http://schemas.microsoft.com/office/drawing/2014/main" id="{B1C78398-18C8-BF16-0F2D-D01B65E65EE1}"/>
              </a:ext>
            </a:extLst>
          </p:cNvPr>
          <p:cNvSpPr/>
          <p:nvPr/>
        </p:nvSpPr>
        <p:spPr>
          <a:xfrm>
            <a:off x="7219597" y="121225"/>
            <a:ext cx="2285999" cy="200477"/>
          </a:xfrm>
          <a:prstGeom prst="trapezoi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rapezoid 12">
            <a:extLst>
              <a:ext uri="{FF2B5EF4-FFF2-40B4-BE49-F238E27FC236}">
                <a16:creationId xmlns:a16="http://schemas.microsoft.com/office/drawing/2014/main" id="{166DE03E-7E01-AAAF-30C9-AEC74FE7E06C}"/>
              </a:ext>
            </a:extLst>
          </p:cNvPr>
          <p:cNvSpPr/>
          <p:nvPr/>
        </p:nvSpPr>
        <p:spPr>
          <a:xfrm rot="10800000">
            <a:off x="7219628" y="7179637"/>
            <a:ext cx="2285999" cy="200477"/>
          </a:xfrm>
          <a:prstGeom prst="trapezoi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rapezoid 13">
            <a:extLst>
              <a:ext uri="{FF2B5EF4-FFF2-40B4-BE49-F238E27FC236}">
                <a16:creationId xmlns:a16="http://schemas.microsoft.com/office/drawing/2014/main" id="{4A099ABD-22D3-FBD6-0440-A5F986F5BDE7}"/>
              </a:ext>
            </a:extLst>
          </p:cNvPr>
          <p:cNvSpPr/>
          <p:nvPr/>
        </p:nvSpPr>
        <p:spPr>
          <a:xfrm rot="5400000">
            <a:off x="6183292" y="3645392"/>
            <a:ext cx="6853845" cy="209862"/>
          </a:xfrm>
          <a:prstGeom prst="trapezoi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4082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6A4BD0-C473-C708-6B02-5C86F7596F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E1BA7472-3E20-5063-4AE3-CE6550B26B48}"/>
              </a:ext>
            </a:extLst>
          </p:cNvPr>
          <p:cNvGrpSpPr/>
          <p:nvPr/>
        </p:nvGrpSpPr>
        <p:grpSpPr>
          <a:xfrm>
            <a:off x="370532" y="319881"/>
            <a:ext cx="9134773" cy="6858000"/>
            <a:chOff x="506452" y="4381024"/>
            <a:chExt cx="9134773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7676D568-C99D-DBF0-5ADC-35E1A9E3A3FA}"/>
                </a:ext>
              </a:extLst>
            </p:cNvPr>
            <p:cNvSpPr/>
            <p:nvPr/>
          </p:nvSpPr>
          <p:spPr>
            <a:xfrm rot="16200000">
              <a:off x="506454" y="6667024"/>
              <a:ext cx="6858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7652E9E-DB71-729D-3B62-BB9C152F9639}"/>
                </a:ext>
              </a:extLst>
            </p:cNvPr>
            <p:cNvSpPr/>
            <p:nvPr/>
          </p:nvSpPr>
          <p:spPr>
            <a:xfrm rot="16200000">
              <a:off x="2792454" y="6667024"/>
              <a:ext cx="6858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A1EAA11-A2CA-B31A-C936-7E75B7939E56}"/>
                </a:ext>
              </a:extLst>
            </p:cNvPr>
            <p:cNvSpPr/>
            <p:nvPr/>
          </p:nvSpPr>
          <p:spPr>
            <a:xfrm rot="16200000">
              <a:off x="-1779548" y="6667024"/>
              <a:ext cx="6858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C5E99876-737A-7DDB-C11E-CE6DBA8ED5E2}"/>
                </a:ext>
              </a:extLst>
            </p:cNvPr>
            <p:cNvSpPr/>
            <p:nvPr/>
          </p:nvSpPr>
          <p:spPr>
            <a:xfrm rot="16200000">
              <a:off x="5069225" y="6667024"/>
              <a:ext cx="6858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026" name="Picture 2" descr="SpaceX Starship Interior Diagram by Tom Dixon">
            <a:extLst>
              <a:ext uri="{FF2B5EF4-FFF2-40B4-BE49-F238E27FC236}">
                <a16:creationId xmlns:a16="http://schemas.microsoft.com/office/drawing/2014/main" id="{D4E111E8-D4B8-5C63-AF69-0D06D1CFEFE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167" t="9151" r="35647" b="45996"/>
          <a:stretch/>
        </p:blipFill>
        <p:spPr bwMode="auto">
          <a:xfrm>
            <a:off x="12031828" y="-16231949"/>
            <a:ext cx="9875838" cy="24480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Rectangle 35">
            <a:extLst>
              <a:ext uri="{FF2B5EF4-FFF2-40B4-BE49-F238E27FC236}">
                <a16:creationId xmlns:a16="http://schemas.microsoft.com/office/drawing/2014/main" id="{498187C5-4DCF-3B3A-D227-68A53C76260B}"/>
              </a:ext>
            </a:extLst>
          </p:cNvPr>
          <p:cNvSpPr/>
          <p:nvPr/>
        </p:nvSpPr>
        <p:spPr>
          <a:xfrm rot="5400000">
            <a:off x="15819438" y="4179320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7224BF8E-15F1-775A-6D1F-A79D5C613DAF}"/>
              </a:ext>
            </a:extLst>
          </p:cNvPr>
          <p:cNvSpPr/>
          <p:nvPr/>
        </p:nvSpPr>
        <p:spPr>
          <a:xfrm rot="5400000">
            <a:off x="18096320" y="4179320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644A5589-88F3-805D-1AE1-19FE1574D026}"/>
              </a:ext>
            </a:extLst>
          </p:cNvPr>
          <p:cNvSpPr/>
          <p:nvPr/>
        </p:nvSpPr>
        <p:spPr>
          <a:xfrm rot="5400000">
            <a:off x="13503740" y="4179320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1E39B96-B1DD-4D73-66AF-EFC17A639727}"/>
              </a:ext>
            </a:extLst>
          </p:cNvPr>
          <p:cNvSpPr/>
          <p:nvPr/>
        </p:nvSpPr>
        <p:spPr>
          <a:xfrm rot="5400000">
            <a:off x="15819438" y="1893320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9EB4E86D-AA78-8F7C-F568-BCB3E1337BB4}"/>
              </a:ext>
            </a:extLst>
          </p:cNvPr>
          <p:cNvSpPr/>
          <p:nvPr/>
        </p:nvSpPr>
        <p:spPr>
          <a:xfrm rot="5400000">
            <a:off x="18096320" y="1893320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45326BDB-3BE1-4FEE-DFC5-EF1E46BD656A}"/>
              </a:ext>
            </a:extLst>
          </p:cNvPr>
          <p:cNvSpPr/>
          <p:nvPr/>
        </p:nvSpPr>
        <p:spPr>
          <a:xfrm rot="5400000">
            <a:off x="13503740" y="1893320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99694B85-C851-0D26-BFC2-28D80B843FEC}"/>
              </a:ext>
            </a:extLst>
          </p:cNvPr>
          <p:cNvSpPr/>
          <p:nvPr/>
        </p:nvSpPr>
        <p:spPr>
          <a:xfrm rot="5400000">
            <a:off x="15835865" y="-426131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E9AF9CA-0161-D623-BA66-03A39EE59563}"/>
              </a:ext>
            </a:extLst>
          </p:cNvPr>
          <p:cNvSpPr/>
          <p:nvPr/>
        </p:nvSpPr>
        <p:spPr>
          <a:xfrm rot="5400000">
            <a:off x="18112747" y="-426131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25162E3C-044C-3C60-DDA3-22930D2CF01A}"/>
              </a:ext>
            </a:extLst>
          </p:cNvPr>
          <p:cNvSpPr/>
          <p:nvPr/>
        </p:nvSpPr>
        <p:spPr>
          <a:xfrm rot="5400000">
            <a:off x="13520167" y="-426131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89CE28B4-83C7-200D-AA8F-793275C4B38A}"/>
              </a:ext>
            </a:extLst>
          </p:cNvPr>
          <p:cNvSpPr/>
          <p:nvPr/>
        </p:nvSpPr>
        <p:spPr>
          <a:xfrm rot="5400000">
            <a:off x="15835865" y="-2712131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EB460D97-0F0E-2A7E-34B8-5C7932A4E873}"/>
              </a:ext>
            </a:extLst>
          </p:cNvPr>
          <p:cNvSpPr/>
          <p:nvPr/>
        </p:nvSpPr>
        <p:spPr>
          <a:xfrm rot="5400000">
            <a:off x="18112747" y="-2712131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F38F3720-C097-5FCE-3D1A-2B31D5D915FE}"/>
              </a:ext>
            </a:extLst>
          </p:cNvPr>
          <p:cNvSpPr/>
          <p:nvPr/>
        </p:nvSpPr>
        <p:spPr>
          <a:xfrm rot="5400000">
            <a:off x="13520167" y="-2712131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4D9E1D71-6052-E2EC-1708-80E3A1352253}"/>
              </a:ext>
            </a:extLst>
          </p:cNvPr>
          <p:cNvSpPr/>
          <p:nvPr/>
        </p:nvSpPr>
        <p:spPr>
          <a:xfrm rot="5400000">
            <a:off x="14692865" y="-4963888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B989ADE2-0766-7E09-6FD2-A16F2C0931FD}"/>
              </a:ext>
            </a:extLst>
          </p:cNvPr>
          <p:cNvSpPr/>
          <p:nvPr/>
        </p:nvSpPr>
        <p:spPr>
          <a:xfrm rot="5400000">
            <a:off x="16969747" y="-4963888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78AD9928-3E78-6A35-8DA5-3E1CC0C93571}"/>
              </a:ext>
            </a:extLst>
          </p:cNvPr>
          <p:cNvSpPr/>
          <p:nvPr/>
        </p:nvSpPr>
        <p:spPr>
          <a:xfrm rot="5400000">
            <a:off x="14692975" y="-7200734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A9B26A68-C9D3-D682-C230-554C726D7CD1}"/>
              </a:ext>
            </a:extLst>
          </p:cNvPr>
          <p:cNvSpPr/>
          <p:nvPr/>
        </p:nvSpPr>
        <p:spPr>
          <a:xfrm rot="5400000">
            <a:off x="16969857" y="-7200734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C8437FD8-29CC-4AC5-6C4A-182722C04871}"/>
              </a:ext>
            </a:extLst>
          </p:cNvPr>
          <p:cNvSpPr/>
          <p:nvPr/>
        </p:nvSpPr>
        <p:spPr>
          <a:xfrm rot="5400000">
            <a:off x="15835865" y="-9469612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rapezoid 8">
            <a:extLst>
              <a:ext uri="{FF2B5EF4-FFF2-40B4-BE49-F238E27FC236}">
                <a16:creationId xmlns:a16="http://schemas.microsoft.com/office/drawing/2014/main" id="{E9892C87-55BF-43A5-147D-59DAC8A7C3B7}"/>
              </a:ext>
            </a:extLst>
          </p:cNvPr>
          <p:cNvSpPr/>
          <p:nvPr/>
        </p:nvSpPr>
        <p:spPr>
          <a:xfrm>
            <a:off x="7219597" y="121225"/>
            <a:ext cx="2285999" cy="200477"/>
          </a:xfrm>
          <a:prstGeom prst="trapezoi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rapezoid 12">
            <a:extLst>
              <a:ext uri="{FF2B5EF4-FFF2-40B4-BE49-F238E27FC236}">
                <a16:creationId xmlns:a16="http://schemas.microsoft.com/office/drawing/2014/main" id="{E5B84B58-274F-601B-03A4-A0E3E4589EAE}"/>
              </a:ext>
            </a:extLst>
          </p:cNvPr>
          <p:cNvSpPr/>
          <p:nvPr/>
        </p:nvSpPr>
        <p:spPr>
          <a:xfrm rot="10800000">
            <a:off x="7219628" y="7179637"/>
            <a:ext cx="2285999" cy="200477"/>
          </a:xfrm>
          <a:prstGeom prst="trapezoi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rapezoid 13">
            <a:extLst>
              <a:ext uri="{FF2B5EF4-FFF2-40B4-BE49-F238E27FC236}">
                <a16:creationId xmlns:a16="http://schemas.microsoft.com/office/drawing/2014/main" id="{FFB2BD86-CED3-7923-25F7-6564D9F9355E}"/>
              </a:ext>
            </a:extLst>
          </p:cNvPr>
          <p:cNvSpPr/>
          <p:nvPr/>
        </p:nvSpPr>
        <p:spPr>
          <a:xfrm rot="5400000">
            <a:off x="6183292" y="3645392"/>
            <a:ext cx="6853845" cy="209862"/>
          </a:xfrm>
          <a:prstGeom prst="trapezoi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7396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>
            <a:extLst>
              <a:ext uri="{FF2B5EF4-FFF2-40B4-BE49-F238E27FC236}">
                <a16:creationId xmlns:a16="http://schemas.microsoft.com/office/drawing/2014/main" id="{6CAD24D8-6E4D-08F3-A20A-115FC533641E}"/>
              </a:ext>
            </a:extLst>
          </p:cNvPr>
          <p:cNvGrpSpPr/>
          <p:nvPr/>
        </p:nvGrpSpPr>
        <p:grpSpPr>
          <a:xfrm rot="10800000">
            <a:off x="4886894" y="1392465"/>
            <a:ext cx="4981798" cy="5373007"/>
            <a:chOff x="4929758" y="1392465"/>
            <a:chExt cx="4981798" cy="5373007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06E595EB-EC4E-6E19-CEA1-8DD58CDF9CB6}"/>
                </a:ext>
              </a:extLst>
            </p:cNvPr>
            <p:cNvSpPr/>
            <p:nvPr/>
          </p:nvSpPr>
          <p:spPr>
            <a:xfrm rot="16200000">
              <a:off x="4934290" y="4279562"/>
              <a:ext cx="2286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C1C2471-75B0-97C5-3AAD-BB614245B044}"/>
                </a:ext>
              </a:extLst>
            </p:cNvPr>
            <p:cNvSpPr/>
            <p:nvPr/>
          </p:nvSpPr>
          <p:spPr>
            <a:xfrm rot="16200000">
              <a:off x="4941434" y="1593509"/>
              <a:ext cx="2286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7130DC44-B520-7FD3-658E-9A5FBAB69070}"/>
                </a:ext>
              </a:extLst>
            </p:cNvPr>
            <p:cNvSpPr/>
            <p:nvPr/>
          </p:nvSpPr>
          <p:spPr>
            <a:xfrm rot="16200000">
              <a:off x="7427464" y="4279562"/>
              <a:ext cx="2286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2238837D-9E40-D032-3F1C-00E4B8A3D6E4}"/>
                </a:ext>
              </a:extLst>
            </p:cNvPr>
            <p:cNvSpPr/>
            <p:nvPr/>
          </p:nvSpPr>
          <p:spPr>
            <a:xfrm rot="16200000">
              <a:off x="7427464" y="1593509"/>
              <a:ext cx="2286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rapezoid 11">
              <a:extLst>
                <a:ext uri="{FF2B5EF4-FFF2-40B4-BE49-F238E27FC236}">
                  <a16:creationId xmlns:a16="http://schemas.microsoft.com/office/drawing/2014/main" id="{536BA1EB-55E6-786B-47C8-50EE606B9C70}"/>
                </a:ext>
              </a:extLst>
            </p:cNvPr>
            <p:cNvSpPr/>
            <p:nvPr/>
          </p:nvSpPr>
          <p:spPr>
            <a:xfrm>
              <a:off x="4934286" y="1392465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rapezoid 12">
              <a:extLst>
                <a:ext uri="{FF2B5EF4-FFF2-40B4-BE49-F238E27FC236}">
                  <a16:creationId xmlns:a16="http://schemas.microsoft.com/office/drawing/2014/main" id="{C18EF319-3080-8928-C338-DD24702CB8F2}"/>
                </a:ext>
              </a:extLst>
            </p:cNvPr>
            <p:cNvSpPr/>
            <p:nvPr/>
          </p:nvSpPr>
          <p:spPr>
            <a:xfrm>
              <a:off x="7420314" y="1392465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rapezoid 18">
              <a:extLst>
                <a:ext uri="{FF2B5EF4-FFF2-40B4-BE49-F238E27FC236}">
                  <a16:creationId xmlns:a16="http://schemas.microsoft.com/office/drawing/2014/main" id="{BC588677-5851-CDB9-3E3D-531F2C79F2A2}"/>
                </a:ext>
              </a:extLst>
            </p:cNvPr>
            <p:cNvSpPr/>
            <p:nvPr/>
          </p:nvSpPr>
          <p:spPr>
            <a:xfrm rot="5400000">
              <a:off x="8668318" y="2635704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rapezoid 19">
              <a:extLst>
                <a:ext uri="{FF2B5EF4-FFF2-40B4-BE49-F238E27FC236}">
                  <a16:creationId xmlns:a16="http://schemas.microsoft.com/office/drawing/2014/main" id="{D0337061-20D6-AAF4-DD03-A788FDDF9BEB}"/>
                </a:ext>
              </a:extLst>
            </p:cNvPr>
            <p:cNvSpPr/>
            <p:nvPr/>
          </p:nvSpPr>
          <p:spPr>
            <a:xfrm rot="5400000">
              <a:off x="8668091" y="5321757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rapezoid 21">
              <a:extLst>
                <a:ext uri="{FF2B5EF4-FFF2-40B4-BE49-F238E27FC236}">
                  <a16:creationId xmlns:a16="http://schemas.microsoft.com/office/drawing/2014/main" id="{ABBC904C-C77C-6E68-2AFE-5120F6C34A49}"/>
                </a:ext>
              </a:extLst>
            </p:cNvPr>
            <p:cNvSpPr/>
            <p:nvPr/>
          </p:nvSpPr>
          <p:spPr>
            <a:xfrm rot="10800000">
              <a:off x="4929758" y="6564995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Trapezoid 22">
              <a:extLst>
                <a:ext uri="{FF2B5EF4-FFF2-40B4-BE49-F238E27FC236}">
                  <a16:creationId xmlns:a16="http://schemas.microsoft.com/office/drawing/2014/main" id="{EA92E5B6-D67F-BE53-E183-D849FA82C591}"/>
                </a:ext>
              </a:extLst>
            </p:cNvPr>
            <p:cNvSpPr/>
            <p:nvPr/>
          </p:nvSpPr>
          <p:spPr>
            <a:xfrm rot="10800000">
              <a:off x="7427780" y="6562603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Trapezoid 25">
              <a:extLst>
                <a:ext uri="{FF2B5EF4-FFF2-40B4-BE49-F238E27FC236}">
                  <a16:creationId xmlns:a16="http://schemas.microsoft.com/office/drawing/2014/main" id="{0BDAE745-CCB8-2652-DEC6-127BF68FCB77}"/>
                </a:ext>
              </a:extLst>
            </p:cNvPr>
            <p:cNvSpPr/>
            <p:nvPr/>
          </p:nvSpPr>
          <p:spPr>
            <a:xfrm rot="10800000">
              <a:off x="4929758" y="3880998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Trapezoid 26">
              <a:extLst>
                <a:ext uri="{FF2B5EF4-FFF2-40B4-BE49-F238E27FC236}">
                  <a16:creationId xmlns:a16="http://schemas.microsoft.com/office/drawing/2014/main" id="{2423FE7F-91C7-59A5-2A40-D04F7F5266AB}"/>
                </a:ext>
              </a:extLst>
            </p:cNvPr>
            <p:cNvSpPr/>
            <p:nvPr/>
          </p:nvSpPr>
          <p:spPr>
            <a:xfrm rot="10800000">
              <a:off x="7427780" y="3878606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Trapezoid 29">
              <a:extLst>
                <a:ext uri="{FF2B5EF4-FFF2-40B4-BE49-F238E27FC236}">
                  <a16:creationId xmlns:a16="http://schemas.microsoft.com/office/drawing/2014/main" id="{66D215FA-75BA-376D-265D-4F1AEA0E06C2}"/>
                </a:ext>
              </a:extLst>
            </p:cNvPr>
            <p:cNvSpPr/>
            <p:nvPr/>
          </p:nvSpPr>
          <p:spPr>
            <a:xfrm>
              <a:off x="4937217" y="4080326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rapezoid 30">
              <a:extLst>
                <a:ext uri="{FF2B5EF4-FFF2-40B4-BE49-F238E27FC236}">
                  <a16:creationId xmlns:a16="http://schemas.microsoft.com/office/drawing/2014/main" id="{4C65235D-0CD9-A91E-5C4A-3535A5407B17}"/>
                </a:ext>
              </a:extLst>
            </p:cNvPr>
            <p:cNvSpPr/>
            <p:nvPr/>
          </p:nvSpPr>
          <p:spPr>
            <a:xfrm>
              <a:off x="7423245" y="4080326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Trapezoid 31">
              <a:extLst>
                <a:ext uri="{FF2B5EF4-FFF2-40B4-BE49-F238E27FC236}">
                  <a16:creationId xmlns:a16="http://schemas.microsoft.com/office/drawing/2014/main" id="{38111576-0873-CDE4-5C72-63A006C049F6}"/>
                </a:ext>
              </a:extLst>
            </p:cNvPr>
            <p:cNvSpPr/>
            <p:nvPr/>
          </p:nvSpPr>
          <p:spPr>
            <a:xfrm rot="5400000">
              <a:off x="6179930" y="2630938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Trapezoid 32">
              <a:extLst>
                <a:ext uri="{FF2B5EF4-FFF2-40B4-BE49-F238E27FC236}">
                  <a16:creationId xmlns:a16="http://schemas.microsoft.com/office/drawing/2014/main" id="{1272DBFD-89D8-D38D-E34C-E4937E9A77DE}"/>
                </a:ext>
              </a:extLst>
            </p:cNvPr>
            <p:cNvSpPr/>
            <p:nvPr/>
          </p:nvSpPr>
          <p:spPr>
            <a:xfrm rot="5400000">
              <a:off x="6179703" y="5316991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60C45046-13E7-3484-BB13-768EEEA4C393}"/>
              </a:ext>
            </a:extLst>
          </p:cNvPr>
          <p:cNvSpPr/>
          <p:nvPr/>
        </p:nvSpPr>
        <p:spPr>
          <a:xfrm rot="16200000">
            <a:off x="112258" y="4278995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7DCDC3C-96E7-6D27-D7A2-4CFECB842449}"/>
              </a:ext>
            </a:extLst>
          </p:cNvPr>
          <p:cNvSpPr/>
          <p:nvPr/>
        </p:nvSpPr>
        <p:spPr>
          <a:xfrm rot="16200000">
            <a:off x="112258" y="1592942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B57DE5A-BBA4-C755-5FE6-276A28020E0D}"/>
              </a:ext>
            </a:extLst>
          </p:cNvPr>
          <p:cNvSpPr/>
          <p:nvPr/>
        </p:nvSpPr>
        <p:spPr>
          <a:xfrm rot="16200000">
            <a:off x="2598277" y="4279564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5306EF4-C023-93F1-7F47-C7F587344D4E}"/>
              </a:ext>
            </a:extLst>
          </p:cNvPr>
          <p:cNvSpPr/>
          <p:nvPr/>
        </p:nvSpPr>
        <p:spPr>
          <a:xfrm rot="16200000">
            <a:off x="2598277" y="1593511"/>
            <a:ext cx="22860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rapezoid 1">
            <a:extLst>
              <a:ext uri="{FF2B5EF4-FFF2-40B4-BE49-F238E27FC236}">
                <a16:creationId xmlns:a16="http://schemas.microsoft.com/office/drawing/2014/main" id="{B18D9B83-12FD-9BF5-21CC-D2E4B817EC30}"/>
              </a:ext>
            </a:extLst>
          </p:cNvPr>
          <p:cNvSpPr/>
          <p:nvPr/>
        </p:nvSpPr>
        <p:spPr>
          <a:xfrm>
            <a:off x="112257" y="1392462"/>
            <a:ext cx="2285999" cy="200477"/>
          </a:xfrm>
          <a:prstGeom prst="trapezoi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rapezoid 2">
            <a:extLst>
              <a:ext uri="{FF2B5EF4-FFF2-40B4-BE49-F238E27FC236}">
                <a16:creationId xmlns:a16="http://schemas.microsoft.com/office/drawing/2014/main" id="{DC581F9B-5721-A1D9-FFEF-0E6B995C7BE0}"/>
              </a:ext>
            </a:extLst>
          </p:cNvPr>
          <p:cNvSpPr/>
          <p:nvPr/>
        </p:nvSpPr>
        <p:spPr>
          <a:xfrm>
            <a:off x="2598275" y="1394163"/>
            <a:ext cx="2285999" cy="200477"/>
          </a:xfrm>
          <a:prstGeom prst="trapezoi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rapezoid 15">
            <a:extLst>
              <a:ext uri="{FF2B5EF4-FFF2-40B4-BE49-F238E27FC236}">
                <a16:creationId xmlns:a16="http://schemas.microsoft.com/office/drawing/2014/main" id="{5E924453-5910-EDD1-8FA0-ECEE4A4ACF37}"/>
              </a:ext>
            </a:extLst>
          </p:cNvPr>
          <p:cNvSpPr/>
          <p:nvPr/>
        </p:nvSpPr>
        <p:spPr>
          <a:xfrm rot="16200000">
            <a:off x="-1128165" y="2638080"/>
            <a:ext cx="2285999" cy="200477"/>
          </a:xfrm>
          <a:prstGeom prst="trapezoi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rapezoid 16">
            <a:extLst>
              <a:ext uri="{FF2B5EF4-FFF2-40B4-BE49-F238E27FC236}">
                <a16:creationId xmlns:a16="http://schemas.microsoft.com/office/drawing/2014/main" id="{1D74AF2D-B19C-2412-A0EC-827992E7C08E}"/>
              </a:ext>
            </a:extLst>
          </p:cNvPr>
          <p:cNvSpPr/>
          <p:nvPr/>
        </p:nvSpPr>
        <p:spPr>
          <a:xfrm rot="16200000">
            <a:off x="-1130869" y="5326510"/>
            <a:ext cx="2285999" cy="200477"/>
          </a:xfrm>
          <a:prstGeom prst="trapezoi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rapezoid 17">
            <a:extLst>
              <a:ext uri="{FF2B5EF4-FFF2-40B4-BE49-F238E27FC236}">
                <a16:creationId xmlns:a16="http://schemas.microsoft.com/office/drawing/2014/main" id="{AAB143A1-329A-B048-F2CE-53D6282DA99C}"/>
              </a:ext>
            </a:extLst>
          </p:cNvPr>
          <p:cNvSpPr/>
          <p:nvPr/>
        </p:nvSpPr>
        <p:spPr>
          <a:xfrm rot="10800000">
            <a:off x="109326" y="6562604"/>
            <a:ext cx="2285999" cy="200477"/>
          </a:xfrm>
          <a:prstGeom prst="trapezoi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Trapezoid 20">
            <a:extLst>
              <a:ext uri="{FF2B5EF4-FFF2-40B4-BE49-F238E27FC236}">
                <a16:creationId xmlns:a16="http://schemas.microsoft.com/office/drawing/2014/main" id="{F3F1679C-51DC-923E-F114-F6FBC4338AE6}"/>
              </a:ext>
            </a:extLst>
          </p:cNvPr>
          <p:cNvSpPr/>
          <p:nvPr/>
        </p:nvSpPr>
        <p:spPr>
          <a:xfrm rot="10800000">
            <a:off x="2601205" y="6562604"/>
            <a:ext cx="2285999" cy="200477"/>
          </a:xfrm>
          <a:prstGeom prst="trapezoi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Trapezoid 23">
            <a:extLst>
              <a:ext uri="{FF2B5EF4-FFF2-40B4-BE49-F238E27FC236}">
                <a16:creationId xmlns:a16="http://schemas.microsoft.com/office/drawing/2014/main" id="{C06223C7-2FD5-A276-78F8-E918FF5155D7}"/>
              </a:ext>
            </a:extLst>
          </p:cNvPr>
          <p:cNvSpPr/>
          <p:nvPr/>
        </p:nvSpPr>
        <p:spPr>
          <a:xfrm rot="10800000">
            <a:off x="109326" y="3878607"/>
            <a:ext cx="2285999" cy="200477"/>
          </a:xfrm>
          <a:prstGeom prst="trapezoi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Trapezoid 24">
            <a:extLst>
              <a:ext uri="{FF2B5EF4-FFF2-40B4-BE49-F238E27FC236}">
                <a16:creationId xmlns:a16="http://schemas.microsoft.com/office/drawing/2014/main" id="{8BF096AE-BA08-F4E5-12BC-75A70297DF58}"/>
              </a:ext>
            </a:extLst>
          </p:cNvPr>
          <p:cNvSpPr/>
          <p:nvPr/>
        </p:nvSpPr>
        <p:spPr>
          <a:xfrm rot="10800000">
            <a:off x="2601205" y="3878607"/>
            <a:ext cx="2285999" cy="200477"/>
          </a:xfrm>
          <a:prstGeom prst="trapezoi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Trapezoid 27">
            <a:extLst>
              <a:ext uri="{FF2B5EF4-FFF2-40B4-BE49-F238E27FC236}">
                <a16:creationId xmlns:a16="http://schemas.microsoft.com/office/drawing/2014/main" id="{0EFA7816-3377-F34B-1A3F-40D79099D6DD}"/>
              </a:ext>
            </a:extLst>
          </p:cNvPr>
          <p:cNvSpPr/>
          <p:nvPr/>
        </p:nvSpPr>
        <p:spPr>
          <a:xfrm>
            <a:off x="115188" y="4080323"/>
            <a:ext cx="2285999" cy="200477"/>
          </a:xfrm>
          <a:prstGeom prst="trapezoi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Trapezoid 28">
            <a:extLst>
              <a:ext uri="{FF2B5EF4-FFF2-40B4-BE49-F238E27FC236}">
                <a16:creationId xmlns:a16="http://schemas.microsoft.com/office/drawing/2014/main" id="{47543BFB-0208-96BC-7C00-138223890E27}"/>
              </a:ext>
            </a:extLst>
          </p:cNvPr>
          <p:cNvSpPr/>
          <p:nvPr/>
        </p:nvSpPr>
        <p:spPr>
          <a:xfrm>
            <a:off x="2601206" y="4082024"/>
            <a:ext cx="2285999" cy="200477"/>
          </a:xfrm>
          <a:prstGeom prst="trapezoi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rapezoid 33">
            <a:extLst>
              <a:ext uri="{FF2B5EF4-FFF2-40B4-BE49-F238E27FC236}">
                <a16:creationId xmlns:a16="http://schemas.microsoft.com/office/drawing/2014/main" id="{3B426D7D-6797-8D90-1BD5-2043608D7BE3}"/>
              </a:ext>
            </a:extLst>
          </p:cNvPr>
          <p:cNvSpPr/>
          <p:nvPr/>
        </p:nvSpPr>
        <p:spPr>
          <a:xfrm rot="16200000">
            <a:off x="1360255" y="2626172"/>
            <a:ext cx="2285999" cy="200477"/>
          </a:xfrm>
          <a:prstGeom prst="trapezoi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rapezoid 34">
            <a:extLst>
              <a:ext uri="{FF2B5EF4-FFF2-40B4-BE49-F238E27FC236}">
                <a16:creationId xmlns:a16="http://schemas.microsoft.com/office/drawing/2014/main" id="{071A631A-9359-5B18-81E8-265F901A7CAF}"/>
              </a:ext>
            </a:extLst>
          </p:cNvPr>
          <p:cNvSpPr/>
          <p:nvPr/>
        </p:nvSpPr>
        <p:spPr>
          <a:xfrm rot="16200000">
            <a:off x="1357551" y="5314602"/>
            <a:ext cx="2285999" cy="200477"/>
          </a:xfrm>
          <a:prstGeom prst="trapezoi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5892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D353C09D-92E9-2764-B4DB-7348C3FA3C7C}"/>
              </a:ext>
            </a:extLst>
          </p:cNvPr>
          <p:cNvGrpSpPr/>
          <p:nvPr/>
        </p:nvGrpSpPr>
        <p:grpSpPr>
          <a:xfrm rot="10800000">
            <a:off x="365918" y="2719503"/>
            <a:ext cx="9144002" cy="4572001"/>
            <a:chOff x="10143094" y="-3263958"/>
            <a:chExt cx="9144002" cy="4572001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8F8CFEA2-2EA3-3E9D-D055-29362327D06B}"/>
                </a:ext>
              </a:extLst>
            </p:cNvPr>
            <p:cNvSpPr/>
            <p:nvPr/>
          </p:nvSpPr>
          <p:spPr>
            <a:xfrm rot="16200000">
              <a:off x="11286096" y="-2120957"/>
              <a:ext cx="4572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297755B-EA14-A9B8-9D93-C2C2CF49A341}"/>
                </a:ext>
              </a:extLst>
            </p:cNvPr>
            <p:cNvSpPr/>
            <p:nvPr/>
          </p:nvSpPr>
          <p:spPr>
            <a:xfrm rot="16200000">
              <a:off x="9000094" y="-2120958"/>
              <a:ext cx="4572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B9A4C385-98DA-2555-EBE7-8418A3AAFB24}"/>
                </a:ext>
              </a:extLst>
            </p:cNvPr>
            <p:cNvSpPr/>
            <p:nvPr/>
          </p:nvSpPr>
          <p:spPr>
            <a:xfrm rot="16200000">
              <a:off x="13572096" y="-2120958"/>
              <a:ext cx="4572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68301712-2C6C-4F7C-6910-5BD0322EECD6}"/>
                </a:ext>
              </a:extLst>
            </p:cNvPr>
            <p:cNvSpPr/>
            <p:nvPr/>
          </p:nvSpPr>
          <p:spPr>
            <a:xfrm rot="16200000">
              <a:off x="15858096" y="-2120958"/>
              <a:ext cx="4572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117AD585-EE10-5B9D-69E1-6E96FDABC5AC}"/>
              </a:ext>
            </a:extLst>
          </p:cNvPr>
          <p:cNvGrpSpPr/>
          <p:nvPr/>
        </p:nvGrpSpPr>
        <p:grpSpPr>
          <a:xfrm rot="5400000">
            <a:off x="4835007" y="136874"/>
            <a:ext cx="2483662" cy="2686622"/>
            <a:chOff x="793279" y="0"/>
            <a:chExt cx="2483662" cy="2686622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7A756F9F-B71D-5527-B315-A4839FD7D87E}"/>
                </a:ext>
              </a:extLst>
            </p:cNvPr>
            <p:cNvSpPr/>
            <p:nvPr/>
          </p:nvSpPr>
          <p:spPr>
            <a:xfrm rot="16200000">
              <a:off x="990941" y="200480"/>
              <a:ext cx="2286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Trapezoid 2">
              <a:extLst>
                <a:ext uri="{FF2B5EF4-FFF2-40B4-BE49-F238E27FC236}">
                  <a16:creationId xmlns:a16="http://schemas.microsoft.com/office/drawing/2014/main" id="{B3FCC6E8-4742-DA0D-FAC4-A9B024113FB2}"/>
                </a:ext>
              </a:extLst>
            </p:cNvPr>
            <p:cNvSpPr/>
            <p:nvPr/>
          </p:nvSpPr>
          <p:spPr>
            <a:xfrm>
              <a:off x="990940" y="0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Trapezoid 4">
              <a:extLst>
                <a:ext uri="{FF2B5EF4-FFF2-40B4-BE49-F238E27FC236}">
                  <a16:creationId xmlns:a16="http://schemas.microsoft.com/office/drawing/2014/main" id="{4688E7CD-8953-4EA3-C7F7-DD2F55223F42}"/>
                </a:ext>
              </a:extLst>
            </p:cNvPr>
            <p:cNvSpPr/>
            <p:nvPr/>
          </p:nvSpPr>
          <p:spPr>
            <a:xfrm rot="16200000">
              <a:off x="-249482" y="1245618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rapezoid 11">
              <a:extLst>
                <a:ext uri="{FF2B5EF4-FFF2-40B4-BE49-F238E27FC236}">
                  <a16:creationId xmlns:a16="http://schemas.microsoft.com/office/drawing/2014/main" id="{85A1874F-6347-0263-0051-A2EB098B6687}"/>
                </a:ext>
              </a:extLst>
            </p:cNvPr>
            <p:cNvSpPr/>
            <p:nvPr/>
          </p:nvSpPr>
          <p:spPr>
            <a:xfrm rot="10800000">
              <a:off x="988009" y="2486145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5" name="Trapezoid 14">
            <a:extLst>
              <a:ext uri="{FF2B5EF4-FFF2-40B4-BE49-F238E27FC236}">
                <a16:creationId xmlns:a16="http://schemas.microsoft.com/office/drawing/2014/main" id="{3D63429C-818D-DEE8-E72D-2BF0F4BFCDD5}"/>
              </a:ext>
            </a:extLst>
          </p:cNvPr>
          <p:cNvSpPr/>
          <p:nvPr/>
        </p:nvSpPr>
        <p:spPr>
          <a:xfrm rot="10800000">
            <a:off x="4929758" y="7296328"/>
            <a:ext cx="2285999" cy="200477"/>
          </a:xfrm>
          <a:prstGeom prst="trapezoi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2E3D0836-4CEC-C843-E766-1CBC7F57E1E2}"/>
              </a:ext>
            </a:extLst>
          </p:cNvPr>
          <p:cNvGrpSpPr/>
          <p:nvPr/>
        </p:nvGrpSpPr>
        <p:grpSpPr>
          <a:xfrm rot="5400000">
            <a:off x="267087" y="136682"/>
            <a:ext cx="2483662" cy="2686622"/>
            <a:chOff x="793279" y="0"/>
            <a:chExt cx="2483662" cy="2686622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A54B29D-3916-8C74-A6A0-0B5DE46A7DD3}"/>
                </a:ext>
              </a:extLst>
            </p:cNvPr>
            <p:cNvSpPr/>
            <p:nvPr/>
          </p:nvSpPr>
          <p:spPr>
            <a:xfrm rot="16200000">
              <a:off x="990941" y="200480"/>
              <a:ext cx="2286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rapezoid 22">
              <a:extLst>
                <a:ext uri="{FF2B5EF4-FFF2-40B4-BE49-F238E27FC236}">
                  <a16:creationId xmlns:a16="http://schemas.microsoft.com/office/drawing/2014/main" id="{1CCA9D95-A112-E27A-98CE-85E8702870BB}"/>
                </a:ext>
              </a:extLst>
            </p:cNvPr>
            <p:cNvSpPr/>
            <p:nvPr/>
          </p:nvSpPr>
          <p:spPr>
            <a:xfrm>
              <a:off x="990940" y="0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Trapezoid 23">
              <a:extLst>
                <a:ext uri="{FF2B5EF4-FFF2-40B4-BE49-F238E27FC236}">
                  <a16:creationId xmlns:a16="http://schemas.microsoft.com/office/drawing/2014/main" id="{76623B66-BC5C-1D09-67F1-96A38CD6ED70}"/>
                </a:ext>
              </a:extLst>
            </p:cNvPr>
            <p:cNvSpPr/>
            <p:nvPr/>
          </p:nvSpPr>
          <p:spPr>
            <a:xfrm rot="16200000">
              <a:off x="-249482" y="1245618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rapezoid 24">
              <a:extLst>
                <a:ext uri="{FF2B5EF4-FFF2-40B4-BE49-F238E27FC236}">
                  <a16:creationId xmlns:a16="http://schemas.microsoft.com/office/drawing/2014/main" id="{CA503553-2A09-96BA-D2E3-CE22BEDADCC0}"/>
                </a:ext>
              </a:extLst>
            </p:cNvPr>
            <p:cNvSpPr/>
            <p:nvPr/>
          </p:nvSpPr>
          <p:spPr>
            <a:xfrm rot="10800000">
              <a:off x="988009" y="2486145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0546527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E629E8-46FC-084D-90B1-0F0542DB0A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7E1A9F37-55AA-BA7C-7BCA-DF5B14CF8542}"/>
              </a:ext>
            </a:extLst>
          </p:cNvPr>
          <p:cNvGrpSpPr/>
          <p:nvPr/>
        </p:nvGrpSpPr>
        <p:grpSpPr>
          <a:xfrm rot="10800000">
            <a:off x="365918" y="2719503"/>
            <a:ext cx="9144002" cy="4572001"/>
            <a:chOff x="10143094" y="-3263958"/>
            <a:chExt cx="9144002" cy="4572001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7489D2B-BCFD-1653-8874-28A96CE7CEDA}"/>
                </a:ext>
              </a:extLst>
            </p:cNvPr>
            <p:cNvSpPr/>
            <p:nvPr/>
          </p:nvSpPr>
          <p:spPr>
            <a:xfrm rot="16200000">
              <a:off x="11286096" y="-2120957"/>
              <a:ext cx="4572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483B71E-C717-9085-67CA-309E3B66BE16}"/>
                </a:ext>
              </a:extLst>
            </p:cNvPr>
            <p:cNvSpPr/>
            <p:nvPr/>
          </p:nvSpPr>
          <p:spPr>
            <a:xfrm rot="16200000">
              <a:off x="9000094" y="-2120958"/>
              <a:ext cx="4572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64216CA8-7AF9-E48C-B89A-6A17E9E701B7}"/>
                </a:ext>
              </a:extLst>
            </p:cNvPr>
            <p:cNvSpPr/>
            <p:nvPr/>
          </p:nvSpPr>
          <p:spPr>
            <a:xfrm rot="16200000">
              <a:off x="13572096" y="-2120958"/>
              <a:ext cx="4572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CF9499FC-8E86-BB15-002A-842799731D20}"/>
                </a:ext>
              </a:extLst>
            </p:cNvPr>
            <p:cNvSpPr/>
            <p:nvPr/>
          </p:nvSpPr>
          <p:spPr>
            <a:xfrm rot="16200000">
              <a:off x="15858096" y="-2120958"/>
              <a:ext cx="4572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203DE911-F144-F4CE-E639-6DFF33CFE925}"/>
              </a:ext>
            </a:extLst>
          </p:cNvPr>
          <p:cNvGrpSpPr/>
          <p:nvPr/>
        </p:nvGrpSpPr>
        <p:grpSpPr>
          <a:xfrm rot="5400000">
            <a:off x="4835007" y="136874"/>
            <a:ext cx="2483662" cy="2686622"/>
            <a:chOff x="793279" y="0"/>
            <a:chExt cx="2483662" cy="2686622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D51A2FD8-A98F-FEAC-6C7F-CDDA4990C582}"/>
                </a:ext>
              </a:extLst>
            </p:cNvPr>
            <p:cNvSpPr/>
            <p:nvPr/>
          </p:nvSpPr>
          <p:spPr>
            <a:xfrm rot="16200000">
              <a:off x="990941" y="200480"/>
              <a:ext cx="2286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Trapezoid 2">
              <a:extLst>
                <a:ext uri="{FF2B5EF4-FFF2-40B4-BE49-F238E27FC236}">
                  <a16:creationId xmlns:a16="http://schemas.microsoft.com/office/drawing/2014/main" id="{CDDF91F4-CC52-B16D-EC67-9EEB101AFB59}"/>
                </a:ext>
              </a:extLst>
            </p:cNvPr>
            <p:cNvSpPr/>
            <p:nvPr/>
          </p:nvSpPr>
          <p:spPr>
            <a:xfrm>
              <a:off x="990940" y="0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Trapezoid 4">
              <a:extLst>
                <a:ext uri="{FF2B5EF4-FFF2-40B4-BE49-F238E27FC236}">
                  <a16:creationId xmlns:a16="http://schemas.microsoft.com/office/drawing/2014/main" id="{3260FA4B-653A-5CC8-BDD1-8955B9DF1BF2}"/>
                </a:ext>
              </a:extLst>
            </p:cNvPr>
            <p:cNvSpPr/>
            <p:nvPr/>
          </p:nvSpPr>
          <p:spPr>
            <a:xfrm rot="16200000">
              <a:off x="-249482" y="1245618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rapezoid 11">
              <a:extLst>
                <a:ext uri="{FF2B5EF4-FFF2-40B4-BE49-F238E27FC236}">
                  <a16:creationId xmlns:a16="http://schemas.microsoft.com/office/drawing/2014/main" id="{D0F39B68-B6A6-B85E-041B-00873EF277C8}"/>
                </a:ext>
              </a:extLst>
            </p:cNvPr>
            <p:cNvSpPr/>
            <p:nvPr/>
          </p:nvSpPr>
          <p:spPr>
            <a:xfrm rot="10800000">
              <a:off x="988009" y="2486145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5" name="Trapezoid 14">
            <a:extLst>
              <a:ext uri="{FF2B5EF4-FFF2-40B4-BE49-F238E27FC236}">
                <a16:creationId xmlns:a16="http://schemas.microsoft.com/office/drawing/2014/main" id="{E6A88E7F-4954-703D-A96D-5BE71D86568D}"/>
              </a:ext>
            </a:extLst>
          </p:cNvPr>
          <p:cNvSpPr/>
          <p:nvPr/>
        </p:nvSpPr>
        <p:spPr>
          <a:xfrm rot="10800000">
            <a:off x="4929758" y="7296328"/>
            <a:ext cx="2285999" cy="200477"/>
          </a:xfrm>
          <a:prstGeom prst="trapezoi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8A831414-D17C-349F-0CF0-E5C70727F34A}"/>
              </a:ext>
            </a:extLst>
          </p:cNvPr>
          <p:cNvGrpSpPr/>
          <p:nvPr/>
        </p:nvGrpSpPr>
        <p:grpSpPr>
          <a:xfrm rot="5400000">
            <a:off x="267087" y="136682"/>
            <a:ext cx="2483662" cy="2686622"/>
            <a:chOff x="793279" y="0"/>
            <a:chExt cx="2483662" cy="2686622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941BEF3F-CDBE-07E8-EBD1-F49F04C4D34D}"/>
                </a:ext>
              </a:extLst>
            </p:cNvPr>
            <p:cNvSpPr/>
            <p:nvPr/>
          </p:nvSpPr>
          <p:spPr>
            <a:xfrm rot="16200000">
              <a:off x="990941" y="200480"/>
              <a:ext cx="2286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rapezoid 22">
              <a:extLst>
                <a:ext uri="{FF2B5EF4-FFF2-40B4-BE49-F238E27FC236}">
                  <a16:creationId xmlns:a16="http://schemas.microsoft.com/office/drawing/2014/main" id="{E1CB6DFC-6A33-ABF1-B727-BC41B006D527}"/>
                </a:ext>
              </a:extLst>
            </p:cNvPr>
            <p:cNvSpPr/>
            <p:nvPr/>
          </p:nvSpPr>
          <p:spPr>
            <a:xfrm>
              <a:off x="990940" y="0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Trapezoid 23">
              <a:extLst>
                <a:ext uri="{FF2B5EF4-FFF2-40B4-BE49-F238E27FC236}">
                  <a16:creationId xmlns:a16="http://schemas.microsoft.com/office/drawing/2014/main" id="{159AF840-5217-C929-ACD3-6163D0EAA44A}"/>
                </a:ext>
              </a:extLst>
            </p:cNvPr>
            <p:cNvSpPr/>
            <p:nvPr/>
          </p:nvSpPr>
          <p:spPr>
            <a:xfrm rot="16200000">
              <a:off x="-249482" y="1245618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rapezoid 24">
              <a:extLst>
                <a:ext uri="{FF2B5EF4-FFF2-40B4-BE49-F238E27FC236}">
                  <a16:creationId xmlns:a16="http://schemas.microsoft.com/office/drawing/2014/main" id="{CCD57C62-D96F-4B71-72C6-6A2D0C61ED3A}"/>
                </a:ext>
              </a:extLst>
            </p:cNvPr>
            <p:cNvSpPr/>
            <p:nvPr/>
          </p:nvSpPr>
          <p:spPr>
            <a:xfrm rot="10800000">
              <a:off x="988009" y="2486145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8412789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FF02E8-A1A5-2217-C074-8C6AAE1409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9E445B1F-E2E2-A515-D2C6-31854274707C}"/>
              </a:ext>
            </a:extLst>
          </p:cNvPr>
          <p:cNvGrpSpPr/>
          <p:nvPr/>
        </p:nvGrpSpPr>
        <p:grpSpPr>
          <a:xfrm rot="10800000">
            <a:off x="365918" y="2719503"/>
            <a:ext cx="9144002" cy="4572001"/>
            <a:chOff x="10143094" y="-3263958"/>
            <a:chExt cx="9144002" cy="4572001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2D47489-388C-D6E0-6B36-6674C12D5FD9}"/>
                </a:ext>
              </a:extLst>
            </p:cNvPr>
            <p:cNvSpPr/>
            <p:nvPr/>
          </p:nvSpPr>
          <p:spPr>
            <a:xfrm rot="16200000">
              <a:off x="11286096" y="-2120957"/>
              <a:ext cx="4572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892F1D5-7C7C-B2E4-4E9C-C7AE01F82494}"/>
                </a:ext>
              </a:extLst>
            </p:cNvPr>
            <p:cNvSpPr/>
            <p:nvPr/>
          </p:nvSpPr>
          <p:spPr>
            <a:xfrm rot="16200000">
              <a:off x="9000094" y="-2120958"/>
              <a:ext cx="4572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E1D0BD6-1443-DD67-6E34-7490F5A703CD}"/>
                </a:ext>
              </a:extLst>
            </p:cNvPr>
            <p:cNvSpPr/>
            <p:nvPr/>
          </p:nvSpPr>
          <p:spPr>
            <a:xfrm rot="16200000">
              <a:off x="13572096" y="-2120958"/>
              <a:ext cx="4572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C38F283E-6713-6C8F-1387-58F7E97E3D52}"/>
                </a:ext>
              </a:extLst>
            </p:cNvPr>
            <p:cNvSpPr/>
            <p:nvPr/>
          </p:nvSpPr>
          <p:spPr>
            <a:xfrm rot="16200000">
              <a:off x="15858096" y="-2120958"/>
              <a:ext cx="4572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2164FD9E-F728-4040-DA21-2E470AC3D150}"/>
              </a:ext>
            </a:extLst>
          </p:cNvPr>
          <p:cNvGrpSpPr/>
          <p:nvPr/>
        </p:nvGrpSpPr>
        <p:grpSpPr>
          <a:xfrm rot="5400000">
            <a:off x="4835007" y="136874"/>
            <a:ext cx="2483662" cy="2686622"/>
            <a:chOff x="793279" y="0"/>
            <a:chExt cx="2483662" cy="2686622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7D58F347-7071-6DF5-CC07-A0AAAA82947F}"/>
                </a:ext>
              </a:extLst>
            </p:cNvPr>
            <p:cNvSpPr/>
            <p:nvPr/>
          </p:nvSpPr>
          <p:spPr>
            <a:xfrm rot="16200000">
              <a:off x="990941" y="200480"/>
              <a:ext cx="2286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Trapezoid 2">
              <a:extLst>
                <a:ext uri="{FF2B5EF4-FFF2-40B4-BE49-F238E27FC236}">
                  <a16:creationId xmlns:a16="http://schemas.microsoft.com/office/drawing/2014/main" id="{52563A7C-0164-3782-8450-1777F6064B15}"/>
                </a:ext>
              </a:extLst>
            </p:cNvPr>
            <p:cNvSpPr/>
            <p:nvPr/>
          </p:nvSpPr>
          <p:spPr>
            <a:xfrm>
              <a:off x="990940" y="0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Trapezoid 4">
              <a:extLst>
                <a:ext uri="{FF2B5EF4-FFF2-40B4-BE49-F238E27FC236}">
                  <a16:creationId xmlns:a16="http://schemas.microsoft.com/office/drawing/2014/main" id="{63536FE9-8788-5073-2556-E13AF8305379}"/>
                </a:ext>
              </a:extLst>
            </p:cNvPr>
            <p:cNvSpPr/>
            <p:nvPr/>
          </p:nvSpPr>
          <p:spPr>
            <a:xfrm rot="16200000">
              <a:off x="-249482" y="1245618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rapezoid 11">
              <a:extLst>
                <a:ext uri="{FF2B5EF4-FFF2-40B4-BE49-F238E27FC236}">
                  <a16:creationId xmlns:a16="http://schemas.microsoft.com/office/drawing/2014/main" id="{43996486-CCFC-ABA9-6C6C-05A65CED9F8E}"/>
                </a:ext>
              </a:extLst>
            </p:cNvPr>
            <p:cNvSpPr/>
            <p:nvPr/>
          </p:nvSpPr>
          <p:spPr>
            <a:xfrm rot="10800000">
              <a:off x="988009" y="2486145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5" name="Trapezoid 14">
            <a:extLst>
              <a:ext uri="{FF2B5EF4-FFF2-40B4-BE49-F238E27FC236}">
                <a16:creationId xmlns:a16="http://schemas.microsoft.com/office/drawing/2014/main" id="{95B6938D-3AA6-0E27-61E1-D87A2C9A391B}"/>
              </a:ext>
            </a:extLst>
          </p:cNvPr>
          <p:cNvSpPr/>
          <p:nvPr/>
        </p:nvSpPr>
        <p:spPr>
          <a:xfrm rot="10800000">
            <a:off x="4929758" y="7296328"/>
            <a:ext cx="2285999" cy="200477"/>
          </a:xfrm>
          <a:prstGeom prst="trapezoi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FDC5F1F2-655F-37AD-E8C6-ED5E2A3A683C}"/>
              </a:ext>
            </a:extLst>
          </p:cNvPr>
          <p:cNvGrpSpPr/>
          <p:nvPr/>
        </p:nvGrpSpPr>
        <p:grpSpPr>
          <a:xfrm rot="5400000">
            <a:off x="267087" y="136682"/>
            <a:ext cx="2483662" cy="2686622"/>
            <a:chOff x="793279" y="0"/>
            <a:chExt cx="2483662" cy="2686622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756C7BA-96A4-0E8B-06D1-082177F1A937}"/>
                </a:ext>
              </a:extLst>
            </p:cNvPr>
            <p:cNvSpPr/>
            <p:nvPr/>
          </p:nvSpPr>
          <p:spPr>
            <a:xfrm rot="16200000">
              <a:off x="990941" y="200480"/>
              <a:ext cx="22860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rapezoid 22">
              <a:extLst>
                <a:ext uri="{FF2B5EF4-FFF2-40B4-BE49-F238E27FC236}">
                  <a16:creationId xmlns:a16="http://schemas.microsoft.com/office/drawing/2014/main" id="{DB37F8C7-E2CE-7E70-F3B8-7916CEFE6CED}"/>
                </a:ext>
              </a:extLst>
            </p:cNvPr>
            <p:cNvSpPr/>
            <p:nvPr/>
          </p:nvSpPr>
          <p:spPr>
            <a:xfrm>
              <a:off x="990940" y="0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Trapezoid 23">
              <a:extLst>
                <a:ext uri="{FF2B5EF4-FFF2-40B4-BE49-F238E27FC236}">
                  <a16:creationId xmlns:a16="http://schemas.microsoft.com/office/drawing/2014/main" id="{7EF63858-2313-8A2E-1E6C-34E5486374BF}"/>
                </a:ext>
              </a:extLst>
            </p:cNvPr>
            <p:cNvSpPr/>
            <p:nvPr/>
          </p:nvSpPr>
          <p:spPr>
            <a:xfrm rot="16200000">
              <a:off x="-249482" y="1245618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rapezoid 24">
              <a:extLst>
                <a:ext uri="{FF2B5EF4-FFF2-40B4-BE49-F238E27FC236}">
                  <a16:creationId xmlns:a16="http://schemas.microsoft.com/office/drawing/2014/main" id="{EC0B16A7-B1CD-E392-B373-CA84CDB8D836}"/>
                </a:ext>
              </a:extLst>
            </p:cNvPr>
            <p:cNvSpPr/>
            <p:nvPr/>
          </p:nvSpPr>
          <p:spPr>
            <a:xfrm rot="10800000">
              <a:off x="988009" y="2486145"/>
              <a:ext cx="2285999" cy="200477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9970900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362</TotalTime>
  <Words>0</Words>
  <Application>Microsoft Office PowerPoint</Application>
  <PresentationFormat>Custom</PresentationFormat>
  <Paragraphs>0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Doug Plata</dc:creator>
  <cp:lastModifiedBy>Doug Plata</cp:lastModifiedBy>
  <cp:revision>1</cp:revision>
  <cp:lastPrinted>2023-10-31T13:58:57Z</cp:lastPrinted>
  <dcterms:created xsi:type="dcterms:W3CDTF">2023-10-31T13:52:05Z</dcterms:created>
  <dcterms:modified xsi:type="dcterms:W3CDTF">2025-03-09T04:41:07Z</dcterms:modified>
</cp:coreProperties>
</file>