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92" r:id="rId2"/>
    <p:sldId id="1021" r:id="rId3"/>
    <p:sldId id="1018" r:id="rId4"/>
    <p:sldId id="1075" r:id="rId5"/>
    <p:sldId id="1072" r:id="rId6"/>
    <p:sldId id="1100" r:id="rId7"/>
    <p:sldId id="1101" r:id="rId8"/>
    <p:sldId id="1074" r:id="rId9"/>
    <p:sldId id="1080" r:id="rId10"/>
    <p:sldId id="1096" r:id="rId11"/>
    <p:sldId id="1076" r:id="rId12"/>
    <p:sldId id="1082" r:id="rId13"/>
    <p:sldId id="1081" r:id="rId14"/>
    <p:sldId id="1083" r:id="rId15"/>
    <p:sldId id="1097" r:id="rId16"/>
    <p:sldId id="1102" r:id="rId17"/>
    <p:sldId id="1084" r:id="rId18"/>
    <p:sldId id="1095" r:id="rId19"/>
    <p:sldId id="1098" r:id="rId20"/>
    <p:sldId id="1087" r:id="rId21"/>
    <p:sldId id="1088" r:id="rId22"/>
    <p:sldId id="1089" r:id="rId23"/>
    <p:sldId id="1077" r:id="rId24"/>
    <p:sldId id="1090" r:id="rId25"/>
    <p:sldId id="1091" r:id="rId26"/>
    <p:sldId id="1093" r:id="rId27"/>
    <p:sldId id="1099" r:id="rId28"/>
    <p:sldId id="1094" r:id="rId29"/>
    <p:sldId id="1092" r:id="rId30"/>
    <p:sldId id="1078" r:id="rId31"/>
    <p:sldId id="1079" r:id="rId32"/>
    <p:sldId id="994" r:id="rId33"/>
    <p:sldId id="101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F6C2F-B269-4679-B1D4-5E6705D242D8}" v="329" dt="2025-03-17T11:53:12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2" autoAdjust="0"/>
    <p:restoredTop sz="94660"/>
  </p:normalViewPr>
  <p:slideViewPr>
    <p:cSldViewPr>
      <p:cViewPr varScale="1">
        <p:scale>
          <a:sx n="92" d="100"/>
          <a:sy n="92" d="100"/>
        </p:scale>
        <p:origin x="17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Plata" userId="2aeb4832d5614f2b" providerId="LiveId" clId="{7A235B4C-40BD-44A8-B9F6-C104ADAA0C03}"/>
    <pc:docChg chg="addSld delSld modSld">
      <pc:chgData name="Doug Plata" userId="2aeb4832d5614f2b" providerId="LiveId" clId="{7A235B4C-40BD-44A8-B9F6-C104ADAA0C03}" dt="2023-09-26T23:03:34.853" v="20" actId="14100"/>
      <pc:docMkLst>
        <pc:docMk/>
      </pc:docMkLst>
      <pc:sldChg chg="del">
        <pc:chgData name="Doug Plata" userId="2aeb4832d5614f2b" providerId="LiveId" clId="{7A235B4C-40BD-44A8-B9F6-C104ADAA0C03}" dt="2023-09-26T23:02:51.093" v="14" actId="47"/>
        <pc:sldMkLst>
          <pc:docMk/>
          <pc:sldMk cId="3061095908" sldId="1022"/>
        </pc:sldMkLst>
      </pc:sldChg>
      <pc:sldChg chg="modSp mod">
        <pc:chgData name="Doug Plata" userId="2aeb4832d5614f2b" providerId="LiveId" clId="{7A235B4C-40BD-44A8-B9F6-C104ADAA0C03}" dt="2023-09-26T23:03:13.296" v="18" actId="20577"/>
        <pc:sldMkLst>
          <pc:docMk/>
          <pc:sldMk cId="3376056766" sldId="1072"/>
        </pc:sldMkLst>
      </pc:sldChg>
      <pc:sldChg chg="modSp add mod">
        <pc:chgData name="Doug Plata" userId="2aeb4832d5614f2b" providerId="LiveId" clId="{7A235B4C-40BD-44A8-B9F6-C104ADAA0C03}" dt="2023-09-26T23:03:34.853" v="20" actId="14100"/>
        <pc:sldMkLst>
          <pc:docMk/>
          <pc:sldMk cId="3918350377" sldId="1075"/>
        </pc:sldMkLst>
      </pc:sldChg>
    </pc:docChg>
  </pc:docChgLst>
  <pc:docChgLst>
    <pc:chgData name="Doug Plata" userId="2aeb4832d5614f2b" providerId="LiveId" clId="{356F6C2F-B269-4679-B1D4-5E6705D242D8}"/>
    <pc:docChg chg="undo custSel addSld delSld modSld sldOrd">
      <pc:chgData name="Doug Plata" userId="2aeb4832d5614f2b" providerId="LiveId" clId="{356F6C2F-B269-4679-B1D4-5E6705D242D8}" dt="2025-03-17T11:53:22.464" v="1665" actId="14100"/>
      <pc:docMkLst>
        <pc:docMk/>
      </pc:docMkLst>
      <pc:sldChg chg="modSp mod">
        <pc:chgData name="Doug Plata" userId="2aeb4832d5614f2b" providerId="LiveId" clId="{356F6C2F-B269-4679-B1D4-5E6705D242D8}" dt="2025-03-16T23:00:03.982" v="61" actId="1036"/>
        <pc:sldMkLst>
          <pc:docMk/>
          <pc:sldMk cId="0" sldId="392"/>
        </pc:sldMkLst>
        <pc:spChg chg="mod">
          <ac:chgData name="Doug Plata" userId="2aeb4832d5614f2b" providerId="LiveId" clId="{356F6C2F-B269-4679-B1D4-5E6705D242D8}" dt="2025-03-16T23:00:03.982" v="61" actId="1036"/>
          <ac:spMkLst>
            <pc:docMk/>
            <pc:sldMk cId="0" sldId="392"/>
            <ac:spMk id="22" creationId="{00000000-0000-0000-0000-000000000000}"/>
          </ac:spMkLst>
        </pc:spChg>
        <pc:spChg chg="mod">
          <ac:chgData name="Doug Plata" userId="2aeb4832d5614f2b" providerId="LiveId" clId="{356F6C2F-B269-4679-B1D4-5E6705D242D8}" dt="2025-03-16T23:00:03.982" v="61" actId="1036"/>
          <ac:spMkLst>
            <pc:docMk/>
            <pc:sldMk cId="0" sldId="392"/>
            <ac:spMk id="2052" creationId="{00000000-0000-0000-0000-000000000000}"/>
          </ac:spMkLst>
        </pc:spChg>
      </pc:sldChg>
      <pc:sldChg chg="modSp mod">
        <pc:chgData name="Doug Plata" userId="2aeb4832d5614f2b" providerId="LiveId" clId="{356F6C2F-B269-4679-B1D4-5E6705D242D8}" dt="2025-03-16T23:05:14.156" v="286" actId="1038"/>
        <pc:sldMkLst>
          <pc:docMk/>
          <pc:sldMk cId="640618775" sldId="1018"/>
        </pc:sldMkLst>
        <pc:spChg chg="mod">
          <ac:chgData name="Doug Plata" userId="2aeb4832d5614f2b" providerId="LiveId" clId="{356F6C2F-B269-4679-B1D4-5E6705D242D8}" dt="2025-03-16T23:05:07.781" v="280" actId="1038"/>
          <ac:spMkLst>
            <pc:docMk/>
            <pc:sldMk cId="640618775" sldId="1018"/>
            <ac:spMk id="5" creationId="{00000000-0000-0000-0000-000000000000}"/>
          </ac:spMkLst>
        </pc:spChg>
        <pc:spChg chg="mod">
          <ac:chgData name="Doug Plata" userId="2aeb4832d5614f2b" providerId="LiveId" clId="{356F6C2F-B269-4679-B1D4-5E6705D242D8}" dt="2025-03-16T23:05:02.727" v="271" actId="14100"/>
          <ac:spMkLst>
            <pc:docMk/>
            <pc:sldMk cId="640618775" sldId="1018"/>
            <ac:spMk id="6" creationId="{00000000-0000-0000-0000-000000000000}"/>
          </ac:spMkLst>
        </pc:spChg>
        <pc:spChg chg="mod">
          <ac:chgData name="Doug Plata" userId="2aeb4832d5614f2b" providerId="LiveId" clId="{356F6C2F-B269-4679-B1D4-5E6705D242D8}" dt="2025-03-16T23:05:14.156" v="286" actId="1038"/>
          <ac:spMkLst>
            <pc:docMk/>
            <pc:sldMk cId="640618775" sldId="1018"/>
            <ac:spMk id="7" creationId="{00000000-0000-0000-0000-000000000000}"/>
          </ac:spMkLst>
        </pc:spChg>
      </pc:sldChg>
      <pc:sldChg chg="modSp">
        <pc:chgData name="Doug Plata" userId="2aeb4832d5614f2b" providerId="LiveId" clId="{356F6C2F-B269-4679-B1D4-5E6705D242D8}" dt="2025-03-16T23:14:45.856" v="620" actId="1036"/>
        <pc:sldMkLst>
          <pc:docMk/>
          <pc:sldMk cId="3282279592" sldId="1021"/>
        </pc:sldMkLst>
        <pc:spChg chg="mod">
          <ac:chgData name="Doug Plata" userId="2aeb4832d5614f2b" providerId="LiveId" clId="{356F6C2F-B269-4679-B1D4-5E6705D242D8}" dt="2025-03-16T23:14:45.856" v="620" actId="1036"/>
          <ac:spMkLst>
            <pc:docMk/>
            <pc:sldMk cId="3282279592" sldId="1021"/>
            <ac:spMk id="22" creationId="{00000000-0000-0000-0000-000000000000}"/>
          </ac:spMkLst>
        </pc:spChg>
        <pc:spChg chg="mod">
          <ac:chgData name="Doug Plata" userId="2aeb4832d5614f2b" providerId="LiveId" clId="{356F6C2F-B269-4679-B1D4-5E6705D242D8}" dt="2025-03-16T23:14:45.856" v="620" actId="1036"/>
          <ac:spMkLst>
            <pc:docMk/>
            <pc:sldMk cId="3282279592" sldId="1021"/>
            <ac:spMk id="3076" creationId="{00000000-0000-0000-0000-000000000000}"/>
          </ac:spMkLst>
        </pc:spChg>
      </pc:sldChg>
      <pc:sldChg chg="addSp delSp modSp mod">
        <pc:chgData name="Doug Plata" userId="2aeb4832d5614f2b" providerId="LiveId" clId="{356F6C2F-B269-4679-B1D4-5E6705D242D8}" dt="2025-03-17T00:00:39.252" v="1387" actId="692"/>
        <pc:sldMkLst>
          <pc:docMk/>
          <pc:sldMk cId="3376056766" sldId="1072"/>
        </pc:sldMkLst>
        <pc:spChg chg="add del">
          <ac:chgData name="Doug Plata" userId="2aeb4832d5614f2b" providerId="LiveId" clId="{356F6C2F-B269-4679-B1D4-5E6705D242D8}" dt="2025-03-16T23:48:23.257" v="1321" actId="478"/>
          <ac:spMkLst>
            <pc:docMk/>
            <pc:sldMk cId="3376056766" sldId="1072"/>
            <ac:spMk id="3" creationId="{F9194C34-E260-CC34-08E0-86F50655B2AD}"/>
          </ac:spMkLst>
        </pc:spChg>
        <pc:spChg chg="mod">
          <ac:chgData name="Doug Plata" userId="2aeb4832d5614f2b" providerId="LiveId" clId="{356F6C2F-B269-4679-B1D4-5E6705D242D8}" dt="2025-03-16T23:06:00.111" v="328" actId="14100"/>
          <ac:spMkLst>
            <pc:docMk/>
            <pc:sldMk cId="3376056766" sldId="1072"/>
            <ac:spMk id="7" creationId="{00000000-0000-0000-0000-000000000000}"/>
          </ac:spMkLst>
        </pc:spChg>
        <pc:spChg chg="mod">
          <ac:chgData name="Doug Plata" userId="2aeb4832d5614f2b" providerId="LiveId" clId="{356F6C2F-B269-4679-B1D4-5E6705D242D8}" dt="2025-03-16T23:05:51.268" v="327" actId="20577"/>
          <ac:spMkLst>
            <pc:docMk/>
            <pc:sldMk cId="3376056766" sldId="1072"/>
            <ac:spMk id="9" creationId="{00000000-0000-0000-0000-000000000000}"/>
          </ac:spMkLst>
        </pc:spChg>
        <pc:picChg chg="del">
          <ac:chgData name="Doug Plata" userId="2aeb4832d5614f2b" providerId="LiveId" clId="{356F6C2F-B269-4679-B1D4-5E6705D242D8}" dt="2025-03-16T23:06:02.923" v="329" actId="478"/>
          <ac:picMkLst>
            <pc:docMk/>
            <pc:sldMk cId="3376056766" sldId="1072"/>
            <ac:picMk id="2" creationId="{00000000-0000-0000-0000-000000000000}"/>
          </ac:picMkLst>
        </pc:picChg>
        <pc:picChg chg="add mod">
          <ac:chgData name="Doug Plata" userId="2aeb4832d5614f2b" providerId="LiveId" clId="{356F6C2F-B269-4679-B1D4-5E6705D242D8}" dt="2025-03-17T00:00:39.252" v="1387" actId="692"/>
          <ac:picMkLst>
            <pc:docMk/>
            <pc:sldMk cId="3376056766" sldId="1072"/>
            <ac:picMk id="5" creationId="{FD502401-19FD-D5C2-3708-C2E0289571C4}"/>
          </ac:picMkLst>
        </pc:picChg>
      </pc:sldChg>
      <pc:sldChg chg="modSp mod">
        <pc:chgData name="Doug Plata" userId="2aeb4832d5614f2b" providerId="LiveId" clId="{356F6C2F-B269-4679-B1D4-5E6705D242D8}" dt="2025-03-16T23:13:36.454" v="588" actId="14100"/>
        <pc:sldMkLst>
          <pc:docMk/>
          <pc:sldMk cId="3695391225" sldId="1074"/>
        </pc:sldMkLst>
        <pc:spChg chg="mod">
          <ac:chgData name="Doug Plata" userId="2aeb4832d5614f2b" providerId="LiveId" clId="{356F6C2F-B269-4679-B1D4-5E6705D242D8}" dt="2025-03-16T23:13:36.454" v="588" actId="14100"/>
          <ac:spMkLst>
            <pc:docMk/>
            <pc:sldMk cId="3695391225" sldId="1074"/>
            <ac:spMk id="22" creationId="{00000000-0000-0000-0000-000000000000}"/>
          </ac:spMkLst>
        </pc:spChg>
        <pc:spChg chg="mod">
          <ac:chgData name="Doug Plata" userId="2aeb4832d5614f2b" providerId="LiveId" clId="{356F6C2F-B269-4679-B1D4-5E6705D242D8}" dt="2025-03-16T23:13:31.479" v="587" actId="20577"/>
          <ac:spMkLst>
            <pc:docMk/>
            <pc:sldMk cId="3695391225" sldId="1074"/>
            <ac:spMk id="3076" creationId="{00000000-0000-0000-0000-000000000000}"/>
          </ac:spMkLst>
        </pc:spChg>
      </pc:sldChg>
      <pc:sldChg chg="modSp mod">
        <pc:chgData name="Doug Plata" userId="2aeb4832d5614f2b" providerId="LiveId" clId="{356F6C2F-B269-4679-B1D4-5E6705D242D8}" dt="2025-03-16T23:06:15.607" v="331" actId="14100"/>
        <pc:sldMkLst>
          <pc:docMk/>
          <pc:sldMk cId="3918350377" sldId="1075"/>
        </pc:sldMkLst>
        <pc:spChg chg="mod">
          <ac:chgData name="Doug Plata" userId="2aeb4832d5614f2b" providerId="LiveId" clId="{356F6C2F-B269-4679-B1D4-5E6705D242D8}" dt="2025-03-16T23:06:15.607" v="331" actId="14100"/>
          <ac:spMkLst>
            <pc:docMk/>
            <pc:sldMk cId="3918350377" sldId="1075"/>
            <ac:spMk id="22" creationId="{00000000-0000-0000-0000-000000000000}"/>
          </ac:spMkLst>
        </pc:spChg>
        <pc:spChg chg="mod">
          <ac:chgData name="Doug Plata" userId="2aeb4832d5614f2b" providerId="LiveId" clId="{356F6C2F-B269-4679-B1D4-5E6705D242D8}" dt="2025-03-16T23:06:11.347" v="330" actId="14100"/>
          <ac:spMkLst>
            <pc:docMk/>
            <pc:sldMk cId="3918350377" sldId="1075"/>
            <ac:spMk id="3076" creationId="{00000000-0000-0000-0000-000000000000}"/>
          </ac:spMkLst>
        </pc:spChg>
      </pc:sldChg>
      <pc:sldChg chg="modSp add mod">
        <pc:chgData name="Doug Plata" userId="2aeb4832d5614f2b" providerId="LiveId" clId="{356F6C2F-B269-4679-B1D4-5E6705D242D8}" dt="2025-03-16T23:07:03.429" v="376" actId="14100"/>
        <pc:sldMkLst>
          <pc:docMk/>
          <pc:sldMk cId="1626557557" sldId="1076"/>
        </pc:sldMkLst>
        <pc:spChg chg="mod">
          <ac:chgData name="Doug Plata" userId="2aeb4832d5614f2b" providerId="LiveId" clId="{356F6C2F-B269-4679-B1D4-5E6705D242D8}" dt="2025-03-16T23:07:03.429" v="376" actId="14100"/>
          <ac:spMkLst>
            <pc:docMk/>
            <pc:sldMk cId="1626557557" sldId="1076"/>
            <ac:spMk id="22" creationId="{57AA18EC-CB1F-FC7A-847A-C54FEF0EB5E4}"/>
          </ac:spMkLst>
        </pc:spChg>
        <pc:spChg chg="mod">
          <ac:chgData name="Doug Plata" userId="2aeb4832d5614f2b" providerId="LiveId" clId="{356F6C2F-B269-4679-B1D4-5E6705D242D8}" dt="2025-03-16T23:06:57.360" v="375" actId="14100"/>
          <ac:spMkLst>
            <pc:docMk/>
            <pc:sldMk cId="1626557557" sldId="1076"/>
            <ac:spMk id="3076" creationId="{A15B5905-FF21-A6F3-8831-EAACAC0737B3}"/>
          </ac:spMkLst>
        </pc:spChg>
      </pc:sldChg>
      <pc:sldChg chg="modSp add mod">
        <pc:chgData name="Doug Plata" userId="2aeb4832d5614f2b" providerId="LiveId" clId="{356F6C2F-B269-4679-B1D4-5E6705D242D8}" dt="2025-03-16T23:07:39.707" v="397" actId="14100"/>
        <pc:sldMkLst>
          <pc:docMk/>
          <pc:sldMk cId="2570260900" sldId="1077"/>
        </pc:sldMkLst>
        <pc:spChg chg="mod">
          <ac:chgData name="Doug Plata" userId="2aeb4832d5614f2b" providerId="LiveId" clId="{356F6C2F-B269-4679-B1D4-5E6705D242D8}" dt="2025-03-16T23:07:30.949" v="395" actId="14100"/>
          <ac:spMkLst>
            <pc:docMk/>
            <pc:sldMk cId="2570260900" sldId="1077"/>
            <ac:spMk id="22" creationId="{ED292B5F-480B-F234-CC7E-1E21323AFEA3}"/>
          </ac:spMkLst>
        </pc:spChg>
        <pc:spChg chg="mod">
          <ac:chgData name="Doug Plata" userId="2aeb4832d5614f2b" providerId="LiveId" clId="{356F6C2F-B269-4679-B1D4-5E6705D242D8}" dt="2025-03-16T23:07:39.707" v="397" actId="14100"/>
          <ac:spMkLst>
            <pc:docMk/>
            <pc:sldMk cId="2570260900" sldId="1077"/>
            <ac:spMk id="3076" creationId="{DCF02A0A-0689-E5C5-65BE-86141955AB2D}"/>
          </ac:spMkLst>
        </pc:spChg>
      </pc:sldChg>
      <pc:sldChg chg="modSp add mod">
        <pc:chgData name="Doug Plata" userId="2aeb4832d5614f2b" providerId="LiveId" clId="{356F6C2F-B269-4679-B1D4-5E6705D242D8}" dt="2025-03-16T23:08:03.243" v="410" actId="14100"/>
        <pc:sldMkLst>
          <pc:docMk/>
          <pc:sldMk cId="987653412" sldId="1078"/>
        </pc:sldMkLst>
        <pc:spChg chg="mod">
          <ac:chgData name="Doug Plata" userId="2aeb4832d5614f2b" providerId="LiveId" clId="{356F6C2F-B269-4679-B1D4-5E6705D242D8}" dt="2025-03-16T23:08:03.243" v="410" actId="14100"/>
          <ac:spMkLst>
            <pc:docMk/>
            <pc:sldMk cId="987653412" sldId="1078"/>
            <ac:spMk id="22" creationId="{1FDB92CF-B6B3-7AC6-38E6-AFFBD880A774}"/>
          </ac:spMkLst>
        </pc:spChg>
        <pc:spChg chg="mod">
          <ac:chgData name="Doug Plata" userId="2aeb4832d5614f2b" providerId="LiveId" clId="{356F6C2F-B269-4679-B1D4-5E6705D242D8}" dt="2025-03-16T23:07:57.814" v="409" actId="20577"/>
          <ac:spMkLst>
            <pc:docMk/>
            <pc:sldMk cId="987653412" sldId="1078"/>
            <ac:spMk id="3076" creationId="{ED542976-19C4-BEC8-8B60-C3EE51AC27E7}"/>
          </ac:spMkLst>
        </pc:spChg>
      </pc:sldChg>
      <pc:sldChg chg="modSp add mod">
        <pc:chgData name="Doug Plata" userId="2aeb4832d5614f2b" providerId="LiveId" clId="{356F6C2F-B269-4679-B1D4-5E6705D242D8}" dt="2025-03-16T23:08:19.270" v="422" actId="14100"/>
        <pc:sldMkLst>
          <pc:docMk/>
          <pc:sldMk cId="3935603074" sldId="1079"/>
        </pc:sldMkLst>
        <pc:spChg chg="mod">
          <ac:chgData name="Doug Plata" userId="2aeb4832d5614f2b" providerId="LiveId" clId="{356F6C2F-B269-4679-B1D4-5E6705D242D8}" dt="2025-03-16T23:08:19.270" v="422" actId="14100"/>
          <ac:spMkLst>
            <pc:docMk/>
            <pc:sldMk cId="3935603074" sldId="1079"/>
            <ac:spMk id="22" creationId="{6ED3A708-F1B7-C0B0-96E7-AEB5CF8C911E}"/>
          </ac:spMkLst>
        </pc:spChg>
        <pc:spChg chg="mod">
          <ac:chgData name="Doug Plata" userId="2aeb4832d5614f2b" providerId="LiveId" clId="{356F6C2F-B269-4679-B1D4-5E6705D242D8}" dt="2025-03-16T23:08:12.411" v="421" actId="20577"/>
          <ac:spMkLst>
            <pc:docMk/>
            <pc:sldMk cId="3935603074" sldId="1079"/>
            <ac:spMk id="3076" creationId="{38BD114E-BBDC-9F98-F3DC-01EA31681A88}"/>
          </ac:spMkLst>
        </pc:spChg>
      </pc:sldChg>
      <pc:sldChg chg="addSp delSp modSp add mod">
        <pc:chgData name="Doug Plata" userId="2aeb4832d5614f2b" providerId="LiveId" clId="{356F6C2F-B269-4679-B1D4-5E6705D242D8}" dt="2025-03-17T00:15:47.948" v="1402" actId="478"/>
        <pc:sldMkLst>
          <pc:docMk/>
          <pc:sldMk cId="1248150720" sldId="1080"/>
        </pc:sldMkLst>
        <pc:spChg chg="mod">
          <ac:chgData name="Doug Plata" userId="2aeb4832d5614f2b" providerId="LiveId" clId="{356F6C2F-B269-4679-B1D4-5E6705D242D8}" dt="2025-03-16T23:11:22.958" v="490" actId="14100"/>
          <ac:spMkLst>
            <pc:docMk/>
            <pc:sldMk cId="1248150720" sldId="1080"/>
            <ac:spMk id="7" creationId="{B9355401-C5FE-3CA6-A96C-BE94AAFD7B76}"/>
          </ac:spMkLst>
        </pc:spChg>
        <pc:spChg chg="mod">
          <ac:chgData name="Doug Plata" userId="2aeb4832d5614f2b" providerId="LiveId" clId="{356F6C2F-B269-4679-B1D4-5E6705D242D8}" dt="2025-03-16T23:11:16.671" v="489" actId="20577"/>
          <ac:spMkLst>
            <pc:docMk/>
            <pc:sldMk cId="1248150720" sldId="1080"/>
            <ac:spMk id="9" creationId="{34BA4817-E7AD-8EF1-7C7A-22521E8BAAAB}"/>
          </ac:spMkLst>
        </pc:spChg>
        <pc:picChg chg="add mod">
          <ac:chgData name="Doug Plata" userId="2aeb4832d5614f2b" providerId="LiveId" clId="{356F6C2F-B269-4679-B1D4-5E6705D242D8}" dt="2025-03-17T00:00:45.047" v="1388" actId="692"/>
          <ac:picMkLst>
            <pc:docMk/>
            <pc:sldMk cId="1248150720" sldId="1080"/>
            <ac:picMk id="3074" creationId="{DE33B6BB-4261-47BF-4C18-0230EE5212A3}"/>
          </ac:picMkLst>
        </pc:picChg>
        <pc:picChg chg="add del mod">
          <ac:chgData name="Doug Plata" userId="2aeb4832d5614f2b" providerId="LiveId" clId="{356F6C2F-B269-4679-B1D4-5E6705D242D8}" dt="2025-03-17T00:15:47.948" v="1402" actId="478"/>
          <ac:picMkLst>
            <pc:docMk/>
            <pc:sldMk cId="1248150720" sldId="1080"/>
            <ac:picMk id="3076" creationId="{D70E99B5-209B-8A4C-1802-ED921473A4BF}"/>
          </ac:picMkLst>
        </pc:picChg>
      </pc:sldChg>
      <pc:sldChg chg="addSp modSp add mod">
        <pc:chgData name="Doug Plata" userId="2aeb4832d5614f2b" providerId="LiveId" clId="{356F6C2F-B269-4679-B1D4-5E6705D242D8}" dt="2025-03-16T23:35:12.530" v="1125" actId="1036"/>
        <pc:sldMkLst>
          <pc:docMk/>
          <pc:sldMk cId="369690114" sldId="1081"/>
        </pc:sldMkLst>
        <pc:spChg chg="add mod">
          <ac:chgData name="Doug Plata" userId="2aeb4832d5614f2b" providerId="LiveId" clId="{356F6C2F-B269-4679-B1D4-5E6705D242D8}" dt="2025-03-16T23:35:07.559" v="1119" actId="14100"/>
          <ac:spMkLst>
            <pc:docMk/>
            <pc:sldMk cId="369690114" sldId="1081"/>
            <ac:spMk id="2" creationId="{6724E1BB-087A-8299-F4A6-C1A1535B9677}"/>
          </ac:spMkLst>
        </pc:spChg>
        <pc:spChg chg="add mod">
          <ac:chgData name="Doug Plata" userId="2aeb4832d5614f2b" providerId="LiveId" clId="{356F6C2F-B269-4679-B1D4-5E6705D242D8}" dt="2025-03-16T23:35:12.530" v="1125" actId="1036"/>
          <ac:spMkLst>
            <pc:docMk/>
            <pc:sldMk cId="369690114" sldId="1081"/>
            <ac:spMk id="3" creationId="{B0C482CB-D05A-BB67-D81F-06AB20A1E5D3}"/>
          </ac:spMkLst>
        </pc:spChg>
        <pc:spChg chg="add mod">
          <ac:chgData name="Doug Plata" userId="2aeb4832d5614f2b" providerId="LiveId" clId="{356F6C2F-B269-4679-B1D4-5E6705D242D8}" dt="2025-03-16T23:35:12.530" v="1125" actId="1036"/>
          <ac:spMkLst>
            <pc:docMk/>
            <pc:sldMk cId="369690114" sldId="1081"/>
            <ac:spMk id="4" creationId="{B0EDFDBD-E173-8EB1-F98B-E8A659231094}"/>
          </ac:spMkLst>
        </pc:spChg>
      </pc:sldChg>
      <pc:sldChg chg="modSp add del mod">
        <pc:chgData name="Doug Plata" userId="2aeb4832d5614f2b" providerId="LiveId" clId="{356F6C2F-B269-4679-B1D4-5E6705D242D8}" dt="2025-03-16T23:12:59.071" v="573" actId="2696"/>
        <pc:sldMkLst>
          <pc:docMk/>
          <pc:sldMk cId="3666557221" sldId="1081"/>
        </pc:sldMkLst>
        <pc:spChg chg="mod">
          <ac:chgData name="Doug Plata" userId="2aeb4832d5614f2b" providerId="LiveId" clId="{356F6C2F-B269-4679-B1D4-5E6705D242D8}" dt="2025-03-16T23:12:08.950" v="542" actId="20577"/>
          <ac:spMkLst>
            <pc:docMk/>
            <pc:sldMk cId="3666557221" sldId="1081"/>
            <ac:spMk id="9" creationId="{E6F052BB-E467-18A4-BAE2-F6DEC5B8415A}"/>
          </ac:spMkLst>
        </pc:spChg>
      </pc:sldChg>
      <pc:sldChg chg="addSp modSp add mod">
        <pc:chgData name="Doug Plata" userId="2aeb4832d5614f2b" providerId="LiveId" clId="{356F6C2F-B269-4679-B1D4-5E6705D242D8}" dt="2025-03-17T11:45:08.366" v="1517" actId="14100"/>
        <pc:sldMkLst>
          <pc:docMk/>
          <pc:sldMk cId="3045602481" sldId="1082"/>
        </pc:sldMkLst>
        <pc:spChg chg="add mod">
          <ac:chgData name="Doug Plata" userId="2aeb4832d5614f2b" providerId="LiveId" clId="{356F6C2F-B269-4679-B1D4-5E6705D242D8}" dt="2025-03-17T11:44:05.535" v="1447" actId="1582"/>
          <ac:spMkLst>
            <pc:docMk/>
            <pc:sldMk cId="3045602481" sldId="1082"/>
            <ac:spMk id="4" creationId="{167F0F4C-8C88-20A4-5680-850F3B46CDAE}"/>
          </ac:spMkLst>
        </pc:spChg>
        <pc:grpChg chg="add mod">
          <ac:chgData name="Doug Plata" userId="2aeb4832d5614f2b" providerId="LiveId" clId="{356F6C2F-B269-4679-B1D4-5E6705D242D8}" dt="2025-03-16T23:33:20.543" v="1051" actId="1076"/>
          <ac:grpSpMkLst>
            <pc:docMk/>
            <pc:sldMk cId="3045602481" sldId="1082"/>
            <ac:grpSpMk id="2" creationId="{4011DABD-1434-4531-ED24-C1C810547F03}"/>
          </ac:grpSpMkLst>
        </pc:grpChg>
        <pc:grpChg chg="add mod">
          <ac:chgData name="Doug Plata" userId="2aeb4832d5614f2b" providerId="LiveId" clId="{356F6C2F-B269-4679-B1D4-5E6705D242D8}" dt="2025-03-16T23:33:20.543" v="1051" actId="1076"/>
          <ac:grpSpMkLst>
            <pc:docMk/>
            <pc:sldMk cId="3045602481" sldId="1082"/>
            <ac:grpSpMk id="3" creationId="{6286A168-6159-AA06-4BA8-39C4DF543AC5}"/>
          </ac:grpSpMkLst>
        </pc:grpChg>
        <pc:picChg chg="add mod">
          <ac:chgData name="Doug Plata" userId="2aeb4832d5614f2b" providerId="LiveId" clId="{356F6C2F-B269-4679-B1D4-5E6705D242D8}" dt="2025-03-16T23:33:20.543" v="1051" actId="1076"/>
          <ac:picMkLst>
            <pc:docMk/>
            <pc:sldMk cId="3045602481" sldId="1082"/>
            <ac:picMk id="4098" creationId="{24D5CECF-22FD-4A10-060B-925BC02EFDD2}"/>
          </ac:picMkLst>
        </pc:picChg>
        <pc:picChg chg="add mod">
          <ac:chgData name="Doug Plata" userId="2aeb4832d5614f2b" providerId="LiveId" clId="{356F6C2F-B269-4679-B1D4-5E6705D242D8}" dt="2025-03-16T23:33:20.543" v="1051" actId="1076"/>
          <ac:picMkLst>
            <pc:docMk/>
            <pc:sldMk cId="3045602481" sldId="1082"/>
            <ac:picMk id="4100" creationId="{DAA4F501-4EF5-F11A-4D02-EDC32538B10E}"/>
          </ac:picMkLst>
        </pc:picChg>
        <pc:picChg chg="add mod">
          <ac:chgData name="Doug Plata" userId="2aeb4832d5614f2b" providerId="LiveId" clId="{356F6C2F-B269-4679-B1D4-5E6705D242D8}" dt="2025-03-16T23:33:20.543" v="1051" actId="1076"/>
          <ac:picMkLst>
            <pc:docMk/>
            <pc:sldMk cId="3045602481" sldId="1082"/>
            <ac:picMk id="4102" creationId="{C492C190-30C6-5C39-A49C-59169395D365}"/>
          </ac:picMkLst>
        </pc:picChg>
        <pc:cxnChg chg="add mod">
          <ac:chgData name="Doug Plata" userId="2aeb4832d5614f2b" providerId="LiveId" clId="{356F6C2F-B269-4679-B1D4-5E6705D242D8}" dt="2025-03-17T11:44:39.881" v="1450" actId="1582"/>
          <ac:cxnSpMkLst>
            <pc:docMk/>
            <pc:sldMk cId="3045602481" sldId="1082"/>
            <ac:cxnSpMk id="8" creationId="{7E4BA64A-FDDE-9FEE-A32F-9E8AC0D9864A}"/>
          </ac:cxnSpMkLst>
        </pc:cxnChg>
        <pc:cxnChg chg="add mod">
          <ac:chgData name="Doug Plata" userId="2aeb4832d5614f2b" providerId="LiveId" clId="{356F6C2F-B269-4679-B1D4-5E6705D242D8}" dt="2025-03-17T11:44:55.758" v="1463" actId="1035"/>
          <ac:cxnSpMkLst>
            <pc:docMk/>
            <pc:sldMk cId="3045602481" sldId="1082"/>
            <ac:cxnSpMk id="10" creationId="{003CDE40-9230-41C4-C215-115B3F702372}"/>
          </ac:cxnSpMkLst>
        </pc:cxnChg>
        <pc:cxnChg chg="add mod">
          <ac:chgData name="Doug Plata" userId="2aeb4832d5614f2b" providerId="LiveId" clId="{356F6C2F-B269-4679-B1D4-5E6705D242D8}" dt="2025-03-17T11:45:08.366" v="1517" actId="14100"/>
          <ac:cxnSpMkLst>
            <pc:docMk/>
            <pc:sldMk cId="3045602481" sldId="1082"/>
            <ac:cxnSpMk id="14" creationId="{3140555C-CD8E-A2FC-F1EA-8EF3D25C1DE8}"/>
          </ac:cxnSpMkLst>
        </pc:cxnChg>
      </pc:sldChg>
      <pc:sldChg chg="add del">
        <pc:chgData name="Doug Plata" userId="2aeb4832d5614f2b" providerId="LiveId" clId="{356F6C2F-B269-4679-B1D4-5E6705D242D8}" dt="2025-03-16T23:12:59.071" v="573" actId="2696"/>
        <pc:sldMkLst>
          <pc:docMk/>
          <pc:sldMk cId="3219857738" sldId="1082"/>
        </pc:sldMkLst>
      </pc:sldChg>
      <pc:sldChg chg="addSp delSp modSp add mod">
        <pc:chgData name="Doug Plata" userId="2aeb4832d5614f2b" providerId="LiveId" clId="{356F6C2F-B269-4679-B1D4-5E6705D242D8}" dt="2025-03-17T00:16:01.903" v="1404" actId="478"/>
        <pc:sldMkLst>
          <pc:docMk/>
          <pc:sldMk cId="211259356" sldId="1083"/>
        </pc:sldMkLst>
        <pc:spChg chg="add">
          <ac:chgData name="Doug Plata" userId="2aeb4832d5614f2b" providerId="LiveId" clId="{356F6C2F-B269-4679-B1D4-5E6705D242D8}" dt="2025-03-16T23:36:02.611" v="1126"/>
          <ac:spMkLst>
            <pc:docMk/>
            <pc:sldMk cId="211259356" sldId="1083"/>
            <ac:spMk id="2" creationId="{E4535F73-B9A4-C2DA-40A1-600B5F3862F5}"/>
          </ac:spMkLst>
        </pc:spChg>
        <pc:picChg chg="add del mod">
          <ac:chgData name="Doug Plata" userId="2aeb4832d5614f2b" providerId="LiveId" clId="{356F6C2F-B269-4679-B1D4-5E6705D242D8}" dt="2025-03-17T00:16:01.903" v="1404" actId="478"/>
          <ac:picMkLst>
            <pc:docMk/>
            <pc:sldMk cId="211259356" sldId="1083"/>
            <ac:picMk id="4" creationId="{1884C62D-F304-A178-D05E-0C4E129C8CD5}"/>
          </ac:picMkLst>
        </pc:picChg>
        <pc:picChg chg="add mod">
          <ac:chgData name="Doug Plata" userId="2aeb4832d5614f2b" providerId="LiveId" clId="{356F6C2F-B269-4679-B1D4-5E6705D242D8}" dt="2025-03-16T23:36:39.255" v="1130" actId="167"/>
          <ac:picMkLst>
            <pc:docMk/>
            <pc:sldMk cId="211259356" sldId="1083"/>
            <ac:picMk id="5" creationId="{B8F6CE54-CDBE-8A4A-EE23-8B57BA1BDA78}"/>
          </ac:picMkLst>
        </pc:picChg>
        <pc:picChg chg="del">
          <ac:chgData name="Doug Plata" userId="2aeb4832d5614f2b" providerId="LiveId" clId="{356F6C2F-B269-4679-B1D4-5E6705D242D8}" dt="2025-03-16T23:36:05.430" v="1127" actId="478"/>
          <ac:picMkLst>
            <pc:docMk/>
            <pc:sldMk cId="211259356" sldId="1083"/>
            <ac:picMk id="6" creationId="{EF3F7997-1002-98E9-A11F-1FD0755C86E6}"/>
          </ac:picMkLst>
        </pc:picChg>
        <pc:picChg chg="add mod">
          <ac:chgData name="Doug Plata" userId="2aeb4832d5614f2b" providerId="LiveId" clId="{356F6C2F-B269-4679-B1D4-5E6705D242D8}" dt="2025-03-16T23:38:17.029" v="1176" actId="1036"/>
          <ac:picMkLst>
            <pc:docMk/>
            <pc:sldMk cId="211259356" sldId="1083"/>
            <ac:picMk id="10" creationId="{947C3A19-909D-53A6-2BC3-9655B15E91E0}"/>
          </ac:picMkLst>
        </pc:picChg>
      </pc:sldChg>
      <pc:sldChg chg="modSp add del mod">
        <pc:chgData name="Doug Plata" userId="2aeb4832d5614f2b" providerId="LiveId" clId="{356F6C2F-B269-4679-B1D4-5E6705D242D8}" dt="2025-03-16T23:13:05.591" v="575" actId="2696"/>
        <pc:sldMkLst>
          <pc:docMk/>
          <pc:sldMk cId="638156450" sldId="1083"/>
        </pc:sldMkLst>
        <pc:spChg chg="mod">
          <ac:chgData name="Doug Plata" userId="2aeb4832d5614f2b" providerId="LiveId" clId="{356F6C2F-B269-4679-B1D4-5E6705D242D8}" dt="2025-03-16T23:12:32.991" v="572" actId="14100"/>
          <ac:spMkLst>
            <pc:docMk/>
            <pc:sldMk cId="638156450" sldId="1083"/>
            <ac:spMk id="7" creationId="{98FF1DD7-E24D-794B-1D31-CEB4F3BEB5DD}"/>
          </ac:spMkLst>
        </pc:spChg>
        <pc:spChg chg="mod">
          <ac:chgData name="Doug Plata" userId="2aeb4832d5614f2b" providerId="LiveId" clId="{356F6C2F-B269-4679-B1D4-5E6705D242D8}" dt="2025-03-16T23:12:25.522" v="571" actId="20577"/>
          <ac:spMkLst>
            <pc:docMk/>
            <pc:sldMk cId="638156450" sldId="1083"/>
            <ac:spMk id="9" creationId="{8A4CFD24-5959-CB67-9EB2-6C5F51266931}"/>
          </ac:spMkLst>
        </pc:spChg>
      </pc:sldChg>
      <pc:sldChg chg="addSp modSp add mod">
        <pc:chgData name="Doug Plata" userId="2aeb4832d5614f2b" providerId="LiveId" clId="{356F6C2F-B269-4679-B1D4-5E6705D242D8}" dt="2025-03-17T00:00:53.335" v="1390" actId="692"/>
        <pc:sldMkLst>
          <pc:docMk/>
          <pc:sldMk cId="94418982" sldId="1084"/>
        </pc:sldMkLst>
        <pc:spChg chg="mod">
          <ac:chgData name="Doug Plata" userId="2aeb4832d5614f2b" providerId="LiveId" clId="{356F6C2F-B269-4679-B1D4-5E6705D242D8}" dt="2025-03-16T23:14:15.215" v="614" actId="14100"/>
          <ac:spMkLst>
            <pc:docMk/>
            <pc:sldMk cId="94418982" sldId="1084"/>
            <ac:spMk id="7" creationId="{ECA521CA-A6F1-9D79-E487-BC3A419A9854}"/>
          </ac:spMkLst>
        </pc:spChg>
        <pc:spChg chg="mod">
          <ac:chgData name="Doug Plata" userId="2aeb4832d5614f2b" providerId="LiveId" clId="{356F6C2F-B269-4679-B1D4-5E6705D242D8}" dt="2025-03-16T23:14:08.903" v="613" actId="20577"/>
          <ac:spMkLst>
            <pc:docMk/>
            <pc:sldMk cId="94418982" sldId="1084"/>
            <ac:spMk id="9" creationId="{847D9C28-CD08-18A7-2D0F-E67A92F23361}"/>
          </ac:spMkLst>
        </pc:spChg>
        <pc:picChg chg="add mod">
          <ac:chgData name="Doug Plata" userId="2aeb4832d5614f2b" providerId="LiveId" clId="{356F6C2F-B269-4679-B1D4-5E6705D242D8}" dt="2025-03-17T00:00:53.335" v="1390" actId="692"/>
          <ac:picMkLst>
            <pc:docMk/>
            <pc:sldMk cId="94418982" sldId="1084"/>
            <ac:picMk id="3" creationId="{C1AE8AB8-7411-386E-3A4C-43B5965DC12E}"/>
          </ac:picMkLst>
        </pc:picChg>
      </pc:sldChg>
      <pc:sldChg chg="add del">
        <pc:chgData name="Doug Plata" userId="2aeb4832d5614f2b" providerId="LiveId" clId="{356F6C2F-B269-4679-B1D4-5E6705D242D8}" dt="2025-03-16T23:49:18.653" v="1331" actId="47"/>
        <pc:sldMkLst>
          <pc:docMk/>
          <pc:sldMk cId="2920957549" sldId="1085"/>
        </pc:sldMkLst>
      </pc:sldChg>
      <pc:sldChg chg="add del">
        <pc:chgData name="Doug Plata" userId="2aeb4832d5614f2b" providerId="LiveId" clId="{356F6C2F-B269-4679-B1D4-5E6705D242D8}" dt="2025-03-16T23:49:18.653" v="1331" actId="47"/>
        <pc:sldMkLst>
          <pc:docMk/>
          <pc:sldMk cId="2182733110" sldId="1086"/>
        </pc:sldMkLst>
      </pc:sldChg>
      <pc:sldChg chg="modSp add mod">
        <pc:chgData name="Doug Plata" userId="2aeb4832d5614f2b" providerId="LiveId" clId="{356F6C2F-B269-4679-B1D4-5E6705D242D8}" dt="2025-03-16T23:15:11.552" v="640" actId="14100"/>
        <pc:sldMkLst>
          <pc:docMk/>
          <pc:sldMk cId="3510473832" sldId="1087"/>
        </pc:sldMkLst>
        <pc:spChg chg="mod">
          <ac:chgData name="Doug Plata" userId="2aeb4832d5614f2b" providerId="LiveId" clId="{356F6C2F-B269-4679-B1D4-5E6705D242D8}" dt="2025-03-16T23:15:11.552" v="640" actId="14100"/>
          <ac:spMkLst>
            <pc:docMk/>
            <pc:sldMk cId="3510473832" sldId="1087"/>
            <ac:spMk id="22" creationId="{97086E66-E379-D14B-0AC6-8AF029AD3670}"/>
          </ac:spMkLst>
        </pc:spChg>
        <pc:spChg chg="mod">
          <ac:chgData name="Doug Plata" userId="2aeb4832d5614f2b" providerId="LiveId" clId="{356F6C2F-B269-4679-B1D4-5E6705D242D8}" dt="2025-03-16T23:15:06.935" v="639" actId="14100"/>
          <ac:spMkLst>
            <pc:docMk/>
            <pc:sldMk cId="3510473832" sldId="1087"/>
            <ac:spMk id="3076" creationId="{B978B595-C9F2-6FE3-3ECF-BB260969D684}"/>
          </ac:spMkLst>
        </pc:spChg>
      </pc:sldChg>
      <pc:sldChg chg="addSp modSp add mod">
        <pc:chgData name="Doug Plata" userId="2aeb4832d5614f2b" providerId="LiveId" clId="{356F6C2F-B269-4679-B1D4-5E6705D242D8}" dt="2025-03-16T23:50:28.804" v="1340" actId="1076"/>
        <pc:sldMkLst>
          <pc:docMk/>
          <pc:sldMk cId="3393895840" sldId="1088"/>
        </pc:sldMkLst>
        <pc:spChg chg="add mod ord">
          <ac:chgData name="Doug Plata" userId="2aeb4832d5614f2b" providerId="LiveId" clId="{356F6C2F-B269-4679-B1D4-5E6705D242D8}" dt="2025-03-16T23:50:24.609" v="1339" actId="171"/>
          <ac:spMkLst>
            <pc:docMk/>
            <pc:sldMk cId="3393895840" sldId="1088"/>
            <ac:spMk id="2" creationId="{6C74E8B7-D728-9634-5CAC-335731C30AEB}"/>
          </ac:spMkLst>
        </pc:spChg>
        <pc:spChg chg="mod">
          <ac:chgData name="Doug Plata" userId="2aeb4832d5614f2b" providerId="LiveId" clId="{356F6C2F-B269-4679-B1D4-5E6705D242D8}" dt="2025-03-16T23:15:36.703" v="655" actId="14100"/>
          <ac:spMkLst>
            <pc:docMk/>
            <pc:sldMk cId="3393895840" sldId="1088"/>
            <ac:spMk id="7" creationId="{DC0E8238-2051-C4D9-05AB-F571BD465786}"/>
          </ac:spMkLst>
        </pc:spChg>
        <pc:spChg chg="mod">
          <ac:chgData name="Doug Plata" userId="2aeb4832d5614f2b" providerId="LiveId" clId="{356F6C2F-B269-4679-B1D4-5E6705D242D8}" dt="2025-03-16T23:15:30.614" v="654" actId="20577"/>
          <ac:spMkLst>
            <pc:docMk/>
            <pc:sldMk cId="3393895840" sldId="1088"/>
            <ac:spMk id="9" creationId="{55E833FD-7C3A-5DF1-2D35-7E46A59DF37F}"/>
          </ac:spMkLst>
        </pc:spChg>
        <pc:picChg chg="add mod">
          <ac:chgData name="Doug Plata" userId="2aeb4832d5614f2b" providerId="LiveId" clId="{356F6C2F-B269-4679-B1D4-5E6705D242D8}" dt="2025-03-16T23:50:28.804" v="1340" actId="1076"/>
          <ac:picMkLst>
            <pc:docMk/>
            <pc:sldMk cId="3393895840" sldId="1088"/>
            <ac:picMk id="8194" creationId="{AF70BB77-17F9-DD28-49B3-B636AD1F0237}"/>
          </ac:picMkLst>
        </pc:picChg>
      </pc:sldChg>
      <pc:sldChg chg="addSp modSp add mod ord">
        <pc:chgData name="Doug Plata" userId="2aeb4832d5614f2b" providerId="LiveId" clId="{356F6C2F-B269-4679-B1D4-5E6705D242D8}" dt="2025-03-16T23:19:14.883" v="896" actId="1037"/>
        <pc:sldMkLst>
          <pc:docMk/>
          <pc:sldMk cId="639224361" sldId="1089"/>
        </pc:sldMkLst>
        <pc:spChg chg="add mod">
          <ac:chgData name="Doug Plata" userId="2aeb4832d5614f2b" providerId="LiveId" clId="{356F6C2F-B269-4679-B1D4-5E6705D242D8}" dt="2025-03-16T23:17:43.602" v="672" actId="14100"/>
          <ac:spMkLst>
            <pc:docMk/>
            <pc:sldMk cId="639224361" sldId="1089"/>
            <ac:spMk id="2" creationId="{DB795E19-6CF5-3270-300A-F23950939E33}"/>
          </ac:spMkLst>
        </pc:spChg>
        <pc:spChg chg="add mod">
          <ac:chgData name="Doug Plata" userId="2aeb4832d5614f2b" providerId="LiveId" clId="{356F6C2F-B269-4679-B1D4-5E6705D242D8}" dt="2025-03-16T23:18:53.359" v="890" actId="1035"/>
          <ac:spMkLst>
            <pc:docMk/>
            <pc:sldMk cId="639224361" sldId="1089"/>
            <ac:spMk id="3" creationId="{D89435FD-7D67-41CD-3BEA-8A22985A6CD8}"/>
          </ac:spMkLst>
        </pc:spChg>
        <pc:spChg chg="mod">
          <ac:chgData name="Doug Plata" userId="2aeb4832d5614f2b" providerId="LiveId" clId="{356F6C2F-B269-4679-B1D4-5E6705D242D8}" dt="2025-03-16T23:16:03.476" v="669" actId="14100"/>
          <ac:spMkLst>
            <pc:docMk/>
            <pc:sldMk cId="639224361" sldId="1089"/>
            <ac:spMk id="7" creationId="{F53D754F-EEC7-DDAB-75D9-73082257E1B3}"/>
          </ac:spMkLst>
        </pc:spChg>
        <pc:spChg chg="mod">
          <ac:chgData name="Doug Plata" userId="2aeb4832d5614f2b" providerId="LiveId" clId="{356F6C2F-B269-4679-B1D4-5E6705D242D8}" dt="2025-03-16T23:15:57.871" v="668" actId="20577"/>
          <ac:spMkLst>
            <pc:docMk/>
            <pc:sldMk cId="639224361" sldId="1089"/>
            <ac:spMk id="9" creationId="{EB546BB2-6364-8E4D-AAA5-5388EC21A1F8}"/>
          </ac:spMkLst>
        </pc:spChg>
        <pc:picChg chg="add mod">
          <ac:chgData name="Doug Plata" userId="2aeb4832d5614f2b" providerId="LiveId" clId="{356F6C2F-B269-4679-B1D4-5E6705D242D8}" dt="2025-03-16T23:19:14.883" v="896" actId="1037"/>
          <ac:picMkLst>
            <pc:docMk/>
            <pc:sldMk cId="639224361" sldId="1089"/>
            <ac:picMk id="1026" creationId="{D67B2C26-016F-17AB-A512-07030A7687B7}"/>
          </ac:picMkLst>
        </pc:picChg>
      </pc:sldChg>
      <pc:sldChg chg="addSp modSp add mod">
        <pc:chgData name="Doug Plata" userId="2aeb4832d5614f2b" providerId="LiveId" clId="{356F6C2F-B269-4679-B1D4-5E6705D242D8}" dt="2025-03-17T00:01:02.086" v="1393" actId="692"/>
        <pc:sldMkLst>
          <pc:docMk/>
          <pc:sldMk cId="2774904918" sldId="1090"/>
        </pc:sldMkLst>
        <pc:spChg chg="mod">
          <ac:chgData name="Doug Plata" userId="2aeb4832d5614f2b" providerId="LiveId" clId="{356F6C2F-B269-4679-B1D4-5E6705D242D8}" dt="2025-03-16T23:19:51.065" v="940" actId="14100"/>
          <ac:spMkLst>
            <pc:docMk/>
            <pc:sldMk cId="2774904918" sldId="1090"/>
            <ac:spMk id="7" creationId="{BF3E3B5D-D108-75A7-E3EC-2729DE54ECC1}"/>
          </ac:spMkLst>
        </pc:spChg>
        <pc:spChg chg="mod">
          <ac:chgData name="Doug Plata" userId="2aeb4832d5614f2b" providerId="LiveId" clId="{356F6C2F-B269-4679-B1D4-5E6705D242D8}" dt="2025-03-16T23:19:44.869" v="939" actId="20577"/>
          <ac:spMkLst>
            <pc:docMk/>
            <pc:sldMk cId="2774904918" sldId="1090"/>
            <ac:spMk id="9" creationId="{1F0B92C6-56F9-389A-6AF2-31C0EDD11EC3}"/>
          </ac:spMkLst>
        </pc:spChg>
        <pc:picChg chg="add mod">
          <ac:chgData name="Doug Plata" userId="2aeb4832d5614f2b" providerId="LiveId" clId="{356F6C2F-B269-4679-B1D4-5E6705D242D8}" dt="2025-03-17T00:01:02.086" v="1393" actId="692"/>
          <ac:picMkLst>
            <pc:docMk/>
            <pc:sldMk cId="2774904918" sldId="1090"/>
            <ac:picMk id="3" creationId="{CE53DE5F-720D-D8F4-C36F-A564CAEB1C17}"/>
          </ac:picMkLst>
        </pc:picChg>
      </pc:sldChg>
      <pc:sldChg chg="addSp modSp add mod">
        <pc:chgData name="Doug Plata" userId="2aeb4832d5614f2b" providerId="LiveId" clId="{356F6C2F-B269-4679-B1D4-5E6705D242D8}" dt="2025-03-17T00:01:21.380" v="1395" actId="692"/>
        <pc:sldMkLst>
          <pc:docMk/>
          <pc:sldMk cId="300216566" sldId="1091"/>
        </pc:sldMkLst>
        <pc:spChg chg="mod">
          <ac:chgData name="Doug Plata" userId="2aeb4832d5614f2b" providerId="LiveId" clId="{356F6C2F-B269-4679-B1D4-5E6705D242D8}" dt="2025-03-16T23:20:08.923" v="968" actId="20577"/>
          <ac:spMkLst>
            <pc:docMk/>
            <pc:sldMk cId="300216566" sldId="1091"/>
            <ac:spMk id="9" creationId="{A81E9285-94A7-8C04-2196-00133B4DF9CA}"/>
          </ac:spMkLst>
        </pc:spChg>
        <pc:picChg chg="add mod">
          <ac:chgData name="Doug Plata" userId="2aeb4832d5614f2b" providerId="LiveId" clId="{356F6C2F-B269-4679-B1D4-5E6705D242D8}" dt="2025-03-16T23:55:23.464" v="1365" actId="1076"/>
          <ac:picMkLst>
            <pc:docMk/>
            <pc:sldMk cId="300216566" sldId="1091"/>
            <ac:picMk id="2" creationId="{852DB838-0650-E853-0E3F-2D6A1753947C}"/>
          </ac:picMkLst>
        </pc:picChg>
        <pc:picChg chg="add mod">
          <ac:chgData name="Doug Plata" userId="2aeb4832d5614f2b" providerId="LiveId" clId="{356F6C2F-B269-4679-B1D4-5E6705D242D8}" dt="2025-03-17T00:01:06.779" v="1394" actId="692"/>
          <ac:picMkLst>
            <pc:docMk/>
            <pc:sldMk cId="300216566" sldId="1091"/>
            <ac:picMk id="9218" creationId="{1BC98931-C688-13C8-E6AB-1810E8018E30}"/>
          </ac:picMkLst>
        </pc:picChg>
        <pc:picChg chg="add mod">
          <ac:chgData name="Doug Plata" userId="2aeb4832d5614f2b" providerId="LiveId" clId="{356F6C2F-B269-4679-B1D4-5E6705D242D8}" dt="2025-03-17T00:01:21.380" v="1395" actId="692"/>
          <ac:picMkLst>
            <pc:docMk/>
            <pc:sldMk cId="300216566" sldId="1091"/>
            <ac:picMk id="9220" creationId="{FAA393A2-3449-2089-E819-60895088E2DA}"/>
          </ac:picMkLst>
        </pc:picChg>
      </pc:sldChg>
      <pc:sldChg chg="addSp modSp add mod">
        <pc:chgData name="Doug Plata" userId="2aeb4832d5614f2b" providerId="LiveId" clId="{356F6C2F-B269-4679-B1D4-5E6705D242D8}" dt="2025-03-17T00:01:34.620" v="1399" actId="692"/>
        <pc:sldMkLst>
          <pc:docMk/>
          <pc:sldMk cId="3929163435" sldId="1092"/>
        </pc:sldMkLst>
        <pc:spChg chg="mod">
          <ac:chgData name="Doug Plata" userId="2aeb4832d5614f2b" providerId="LiveId" clId="{356F6C2F-B269-4679-B1D4-5E6705D242D8}" dt="2025-03-16T23:23:38.684" v="1009" actId="14100"/>
          <ac:spMkLst>
            <pc:docMk/>
            <pc:sldMk cId="3929163435" sldId="1092"/>
            <ac:spMk id="7" creationId="{5CD872F9-60C5-0AB0-EA9A-5F9BFFDE9C7D}"/>
          </ac:spMkLst>
        </pc:spChg>
        <pc:spChg chg="mod">
          <ac:chgData name="Doug Plata" userId="2aeb4832d5614f2b" providerId="LiveId" clId="{356F6C2F-B269-4679-B1D4-5E6705D242D8}" dt="2025-03-16T23:23:31.647" v="1008" actId="20577"/>
          <ac:spMkLst>
            <pc:docMk/>
            <pc:sldMk cId="3929163435" sldId="1092"/>
            <ac:spMk id="9" creationId="{C643E3A3-381B-E9FB-AD94-2CC1007D6BFA}"/>
          </ac:spMkLst>
        </pc:spChg>
        <pc:picChg chg="add mod">
          <ac:chgData name="Doug Plata" userId="2aeb4832d5614f2b" providerId="LiveId" clId="{356F6C2F-B269-4679-B1D4-5E6705D242D8}" dt="2025-03-17T00:01:34.620" v="1399" actId="692"/>
          <ac:picMkLst>
            <pc:docMk/>
            <pc:sldMk cId="3929163435" sldId="1092"/>
            <ac:picMk id="3" creationId="{CE16E893-3F4F-E60B-3473-061E66AF36B5}"/>
          </ac:picMkLst>
        </pc:picChg>
      </pc:sldChg>
      <pc:sldChg chg="addSp modSp add mod ord">
        <pc:chgData name="Doug Plata" userId="2aeb4832d5614f2b" providerId="LiveId" clId="{356F6C2F-B269-4679-B1D4-5E6705D242D8}" dt="2025-03-17T00:01:27.253" v="1397" actId="692"/>
        <pc:sldMkLst>
          <pc:docMk/>
          <pc:sldMk cId="4135894961" sldId="1093"/>
        </pc:sldMkLst>
        <pc:picChg chg="add mod">
          <ac:chgData name="Doug Plata" userId="2aeb4832d5614f2b" providerId="LiveId" clId="{356F6C2F-B269-4679-B1D4-5E6705D242D8}" dt="2025-03-17T00:01:27.253" v="1397" actId="692"/>
          <ac:picMkLst>
            <pc:docMk/>
            <pc:sldMk cId="4135894961" sldId="1093"/>
            <ac:picMk id="4" creationId="{03A0BD92-392E-7B1B-C9EF-36D9B9E71CC1}"/>
          </ac:picMkLst>
        </pc:picChg>
        <pc:picChg chg="add mod">
          <ac:chgData name="Doug Plata" userId="2aeb4832d5614f2b" providerId="LiveId" clId="{356F6C2F-B269-4679-B1D4-5E6705D242D8}" dt="2025-03-17T00:01:26.035" v="1396" actId="692"/>
          <ac:picMkLst>
            <pc:docMk/>
            <pc:sldMk cId="4135894961" sldId="1093"/>
            <ac:picMk id="2050" creationId="{9DF39204-CB58-43B5-68BF-1B615B79B8DB}"/>
          </ac:picMkLst>
        </pc:picChg>
      </pc:sldChg>
      <pc:sldChg chg="addSp modSp add mod">
        <pc:chgData name="Doug Plata" userId="2aeb4832d5614f2b" providerId="LiveId" clId="{356F6C2F-B269-4679-B1D4-5E6705D242D8}" dt="2025-03-17T00:01:43.314" v="1400" actId="692"/>
        <pc:sldMkLst>
          <pc:docMk/>
          <pc:sldMk cId="3522893525" sldId="1094"/>
        </pc:sldMkLst>
        <pc:spChg chg="mod">
          <ac:chgData name="Doug Plata" userId="2aeb4832d5614f2b" providerId="LiveId" clId="{356F6C2F-B269-4679-B1D4-5E6705D242D8}" dt="2025-03-16T23:23:24.433" v="991" actId="14100"/>
          <ac:spMkLst>
            <pc:docMk/>
            <pc:sldMk cId="3522893525" sldId="1094"/>
            <ac:spMk id="7" creationId="{549273A3-6CEA-9AB1-E864-59AECE89056F}"/>
          </ac:spMkLst>
        </pc:spChg>
        <pc:spChg chg="mod">
          <ac:chgData name="Doug Plata" userId="2aeb4832d5614f2b" providerId="LiveId" clId="{356F6C2F-B269-4679-B1D4-5E6705D242D8}" dt="2025-03-16T23:23:18.858" v="990" actId="20577"/>
          <ac:spMkLst>
            <pc:docMk/>
            <pc:sldMk cId="3522893525" sldId="1094"/>
            <ac:spMk id="9" creationId="{0D87B5DA-4F2D-7053-F894-530775E5E5E5}"/>
          </ac:spMkLst>
        </pc:spChg>
        <pc:picChg chg="add mod">
          <ac:chgData name="Doug Plata" userId="2aeb4832d5614f2b" providerId="LiveId" clId="{356F6C2F-B269-4679-B1D4-5E6705D242D8}" dt="2025-03-17T00:01:43.314" v="1400" actId="692"/>
          <ac:picMkLst>
            <pc:docMk/>
            <pc:sldMk cId="3522893525" sldId="1094"/>
            <ac:picMk id="10242" creationId="{9895680D-40B9-9536-A2AD-85BF8913174F}"/>
          </ac:picMkLst>
        </pc:picChg>
      </pc:sldChg>
      <pc:sldChg chg="addSp delSp modSp add del mod">
        <pc:chgData name="Doug Plata" userId="2aeb4832d5614f2b" providerId="LiveId" clId="{356F6C2F-B269-4679-B1D4-5E6705D242D8}" dt="2025-03-16T23:41:41.402" v="1191" actId="47"/>
        <pc:sldMkLst>
          <pc:docMk/>
          <pc:sldMk cId="653397262" sldId="1095"/>
        </pc:sldMkLst>
        <pc:spChg chg="add del">
          <ac:chgData name="Doug Plata" userId="2aeb4832d5614f2b" providerId="LiveId" clId="{356F6C2F-B269-4679-B1D4-5E6705D242D8}" dt="2025-03-16T23:41:00.470" v="1181" actId="478"/>
          <ac:spMkLst>
            <pc:docMk/>
            <pc:sldMk cId="653397262" sldId="1095"/>
            <ac:spMk id="2" creationId="{39926E0C-3F4F-3943-F57E-413FCBA43B79}"/>
          </ac:spMkLst>
        </pc:spChg>
        <pc:picChg chg="add del mod">
          <ac:chgData name="Doug Plata" userId="2aeb4832d5614f2b" providerId="LiveId" clId="{356F6C2F-B269-4679-B1D4-5E6705D242D8}" dt="2025-03-16T23:41:39.718" v="1190" actId="21"/>
          <ac:picMkLst>
            <pc:docMk/>
            <pc:sldMk cId="653397262" sldId="1095"/>
            <ac:picMk id="4" creationId="{03A0BD92-392E-7B1B-C9EF-36D9B9E71CC1}"/>
          </ac:picMkLst>
        </pc:picChg>
        <pc:picChg chg="del">
          <ac:chgData name="Doug Plata" userId="2aeb4832d5614f2b" providerId="LiveId" clId="{356F6C2F-B269-4679-B1D4-5E6705D242D8}" dt="2025-03-16T23:40:45.794" v="1178" actId="478"/>
          <ac:picMkLst>
            <pc:docMk/>
            <pc:sldMk cId="653397262" sldId="1095"/>
            <ac:picMk id="3074" creationId="{C0B34EDA-0F07-8DFB-49C9-178E1284DBB6}"/>
          </ac:picMkLst>
        </pc:picChg>
        <pc:picChg chg="del">
          <ac:chgData name="Doug Plata" userId="2aeb4832d5614f2b" providerId="LiveId" clId="{356F6C2F-B269-4679-B1D4-5E6705D242D8}" dt="2025-03-16T23:40:47.522" v="1179" actId="478"/>
          <ac:picMkLst>
            <pc:docMk/>
            <pc:sldMk cId="653397262" sldId="1095"/>
            <ac:picMk id="3076" creationId="{95D9F61A-8F20-E9EE-58A6-BF324485E25A}"/>
          </ac:picMkLst>
        </pc:picChg>
      </pc:sldChg>
      <pc:sldChg chg="addSp delSp modSp add mod">
        <pc:chgData name="Doug Plata" userId="2aeb4832d5614f2b" providerId="LiveId" clId="{356F6C2F-B269-4679-B1D4-5E6705D242D8}" dt="2025-03-17T00:16:09.777" v="1406" actId="478"/>
        <pc:sldMkLst>
          <pc:docMk/>
          <pc:sldMk cId="3828434831" sldId="1095"/>
        </pc:sldMkLst>
        <pc:spChg chg="mod">
          <ac:chgData name="Doug Plata" userId="2aeb4832d5614f2b" providerId="LiveId" clId="{356F6C2F-B269-4679-B1D4-5E6705D242D8}" dt="2025-03-16T23:44:11.752" v="1280" actId="14100"/>
          <ac:spMkLst>
            <pc:docMk/>
            <pc:sldMk cId="3828434831" sldId="1095"/>
            <ac:spMk id="7" creationId="{37B55F72-A617-421B-CC2B-2F1C813B6CD1}"/>
          </ac:spMkLst>
        </pc:spChg>
        <pc:spChg chg="mod">
          <ac:chgData name="Doug Plata" userId="2aeb4832d5614f2b" providerId="LiveId" clId="{356F6C2F-B269-4679-B1D4-5E6705D242D8}" dt="2025-03-16T23:44:05.866" v="1279" actId="20577"/>
          <ac:spMkLst>
            <pc:docMk/>
            <pc:sldMk cId="3828434831" sldId="1095"/>
            <ac:spMk id="9" creationId="{9BC98A35-5149-A509-40BF-A5FE2E1902E9}"/>
          </ac:spMkLst>
        </pc:spChg>
        <pc:grpChg chg="add del mod">
          <ac:chgData name="Doug Plata" userId="2aeb4832d5614f2b" providerId="LiveId" clId="{356F6C2F-B269-4679-B1D4-5E6705D242D8}" dt="2025-03-16T23:46:31.642" v="1297" actId="165"/>
          <ac:grpSpMkLst>
            <pc:docMk/>
            <pc:sldMk cId="3828434831" sldId="1095"/>
            <ac:grpSpMk id="8" creationId="{CDBC84F6-219D-E0F4-DA23-2439377D267A}"/>
          </ac:grpSpMkLst>
        </pc:grpChg>
        <pc:picChg chg="add del mod topLvl modCrop">
          <ac:chgData name="Doug Plata" userId="2aeb4832d5614f2b" providerId="LiveId" clId="{356F6C2F-B269-4679-B1D4-5E6705D242D8}" dt="2025-03-17T00:16:09.777" v="1406" actId="478"/>
          <ac:picMkLst>
            <pc:docMk/>
            <pc:sldMk cId="3828434831" sldId="1095"/>
            <ac:picMk id="3" creationId="{D593853B-2A5E-460B-0EFF-3ADA6EB235F8}"/>
          </ac:picMkLst>
        </pc:picChg>
        <pc:picChg chg="add mod topLvl modCrop">
          <ac:chgData name="Doug Plata" userId="2aeb4832d5614f2b" providerId="LiveId" clId="{356F6C2F-B269-4679-B1D4-5E6705D242D8}" dt="2025-03-17T00:00:55.924" v="1391" actId="692"/>
          <ac:picMkLst>
            <pc:docMk/>
            <pc:sldMk cId="3828434831" sldId="1095"/>
            <ac:picMk id="5" creationId="{D67CEB5A-D19B-D264-D241-34E720EC51CD}"/>
          </ac:picMkLst>
        </pc:picChg>
      </pc:sldChg>
      <pc:sldChg chg="add del">
        <pc:chgData name="Doug Plata" userId="2aeb4832d5614f2b" providerId="LiveId" clId="{356F6C2F-B269-4679-B1D4-5E6705D242D8}" dt="2025-03-16T23:44:14.465" v="1282"/>
        <pc:sldMkLst>
          <pc:docMk/>
          <pc:sldMk cId="2748465935" sldId="1096"/>
        </pc:sldMkLst>
      </pc:sldChg>
      <pc:sldChg chg="add">
        <pc:chgData name="Doug Plata" userId="2aeb4832d5614f2b" providerId="LiveId" clId="{356F6C2F-B269-4679-B1D4-5E6705D242D8}" dt="2025-03-17T00:15:43.455" v="1401"/>
        <pc:sldMkLst>
          <pc:docMk/>
          <pc:sldMk cId="3005433536" sldId="1096"/>
        </pc:sldMkLst>
      </pc:sldChg>
      <pc:sldChg chg="add">
        <pc:chgData name="Doug Plata" userId="2aeb4832d5614f2b" providerId="LiveId" clId="{356F6C2F-B269-4679-B1D4-5E6705D242D8}" dt="2025-03-17T00:15:57.223" v="1403"/>
        <pc:sldMkLst>
          <pc:docMk/>
          <pc:sldMk cId="1036475906" sldId="1097"/>
        </pc:sldMkLst>
      </pc:sldChg>
      <pc:sldChg chg="add">
        <pc:chgData name="Doug Plata" userId="2aeb4832d5614f2b" providerId="LiveId" clId="{356F6C2F-B269-4679-B1D4-5E6705D242D8}" dt="2025-03-17T00:16:06.391" v="1405"/>
        <pc:sldMkLst>
          <pc:docMk/>
          <pc:sldMk cId="524089283" sldId="1098"/>
        </pc:sldMkLst>
      </pc:sldChg>
      <pc:sldChg chg="delSp add mod">
        <pc:chgData name="Doug Plata" userId="2aeb4832d5614f2b" providerId="LiveId" clId="{356F6C2F-B269-4679-B1D4-5E6705D242D8}" dt="2025-03-17T00:16:18.874" v="1408" actId="478"/>
        <pc:sldMkLst>
          <pc:docMk/>
          <pc:sldMk cId="339810538" sldId="1099"/>
        </pc:sldMkLst>
        <pc:picChg chg="del">
          <ac:chgData name="Doug Plata" userId="2aeb4832d5614f2b" providerId="LiveId" clId="{356F6C2F-B269-4679-B1D4-5E6705D242D8}" dt="2025-03-17T00:16:18.874" v="1408" actId="478"/>
          <ac:picMkLst>
            <pc:docMk/>
            <pc:sldMk cId="339810538" sldId="1099"/>
            <ac:picMk id="4" creationId="{3850AB72-8270-532E-20D5-3388938F569B}"/>
          </ac:picMkLst>
        </pc:picChg>
      </pc:sldChg>
      <pc:sldChg chg="modSp add mod">
        <pc:chgData name="Doug Plata" userId="2aeb4832d5614f2b" providerId="LiveId" clId="{356F6C2F-B269-4679-B1D4-5E6705D242D8}" dt="2025-03-17T00:18:27.102" v="1420" actId="14100"/>
        <pc:sldMkLst>
          <pc:docMk/>
          <pc:sldMk cId="956728128" sldId="1100"/>
        </pc:sldMkLst>
        <pc:spChg chg="mod">
          <ac:chgData name="Doug Plata" userId="2aeb4832d5614f2b" providerId="LiveId" clId="{356F6C2F-B269-4679-B1D4-5E6705D242D8}" dt="2025-03-17T00:18:27.102" v="1420" actId="14100"/>
          <ac:spMkLst>
            <pc:docMk/>
            <pc:sldMk cId="956728128" sldId="1100"/>
            <ac:spMk id="22" creationId="{ED44EB5E-9410-D5AE-1955-02A996626706}"/>
          </ac:spMkLst>
        </pc:spChg>
        <pc:spChg chg="mod">
          <ac:chgData name="Doug Plata" userId="2aeb4832d5614f2b" providerId="LiveId" clId="{356F6C2F-B269-4679-B1D4-5E6705D242D8}" dt="2025-03-17T00:18:24.160" v="1419" actId="14100"/>
          <ac:spMkLst>
            <pc:docMk/>
            <pc:sldMk cId="956728128" sldId="1100"/>
            <ac:spMk id="3076" creationId="{4F86D192-A2EF-A38D-9A73-1368B94273B0}"/>
          </ac:spMkLst>
        </pc:spChg>
      </pc:sldChg>
      <pc:sldChg chg="addSp delSp modSp add mod">
        <pc:chgData name="Doug Plata" userId="2aeb4832d5614f2b" providerId="LiveId" clId="{356F6C2F-B269-4679-B1D4-5E6705D242D8}" dt="2025-03-17T11:45:41.617" v="1520" actId="692"/>
        <pc:sldMkLst>
          <pc:docMk/>
          <pc:sldMk cId="1693409741" sldId="1101"/>
        </pc:sldMkLst>
        <pc:spChg chg="mod">
          <ac:chgData name="Doug Plata" userId="2aeb4832d5614f2b" providerId="LiveId" clId="{356F6C2F-B269-4679-B1D4-5E6705D242D8}" dt="2025-03-17T00:18:39.817" v="1439" actId="20577"/>
          <ac:spMkLst>
            <pc:docMk/>
            <pc:sldMk cId="1693409741" sldId="1101"/>
            <ac:spMk id="9" creationId="{1E02A5CF-06E7-2E19-72CC-E70808A69FF3}"/>
          </ac:spMkLst>
        </pc:spChg>
        <pc:picChg chg="del">
          <ac:chgData name="Doug Plata" userId="2aeb4832d5614f2b" providerId="LiveId" clId="{356F6C2F-B269-4679-B1D4-5E6705D242D8}" dt="2025-03-17T00:18:41.682" v="1440" actId="478"/>
          <ac:picMkLst>
            <pc:docMk/>
            <pc:sldMk cId="1693409741" sldId="1101"/>
            <ac:picMk id="3074" creationId="{B8CA62DB-311B-1D5D-8205-576DFF059E93}"/>
          </ac:picMkLst>
        </pc:picChg>
        <pc:picChg chg="add mod">
          <ac:chgData name="Doug Plata" userId="2aeb4832d5614f2b" providerId="LiveId" clId="{356F6C2F-B269-4679-B1D4-5E6705D242D8}" dt="2025-03-17T11:45:41.617" v="1520" actId="692"/>
          <ac:picMkLst>
            <pc:docMk/>
            <pc:sldMk cId="1693409741" sldId="1101"/>
            <ac:picMk id="11266" creationId="{ACDEE9CB-2A00-1D40-7578-506D4849F6D1}"/>
          </ac:picMkLst>
        </pc:picChg>
      </pc:sldChg>
      <pc:sldChg chg="addSp delSp modSp add mod">
        <pc:chgData name="Doug Plata" userId="2aeb4832d5614f2b" providerId="LiveId" clId="{356F6C2F-B269-4679-B1D4-5E6705D242D8}" dt="2025-03-17T11:53:22.464" v="1665" actId="14100"/>
        <pc:sldMkLst>
          <pc:docMk/>
          <pc:sldMk cId="2401560539" sldId="1102"/>
        </pc:sldMkLst>
        <pc:spChg chg="add mod">
          <ac:chgData name="Doug Plata" userId="2aeb4832d5614f2b" providerId="LiveId" clId="{356F6C2F-B269-4679-B1D4-5E6705D242D8}" dt="2025-03-17T11:52:08.028" v="1569" actId="1038"/>
          <ac:spMkLst>
            <pc:docMk/>
            <pc:sldMk cId="2401560539" sldId="1102"/>
            <ac:spMk id="3" creationId="{5F4426EC-4577-E8A4-43DB-655E33BB1B2E}"/>
          </ac:spMkLst>
        </pc:spChg>
        <pc:spChg chg="add mod">
          <ac:chgData name="Doug Plata" userId="2aeb4832d5614f2b" providerId="LiveId" clId="{356F6C2F-B269-4679-B1D4-5E6705D242D8}" dt="2025-03-17T11:53:08.468" v="1662" actId="1037"/>
          <ac:spMkLst>
            <pc:docMk/>
            <pc:sldMk cId="2401560539" sldId="1102"/>
            <ac:spMk id="6" creationId="{C09B7AE8-0C09-4503-2F16-13363E963202}"/>
          </ac:spMkLst>
        </pc:spChg>
        <pc:spChg chg="mod">
          <ac:chgData name="Doug Plata" userId="2aeb4832d5614f2b" providerId="LiveId" clId="{356F6C2F-B269-4679-B1D4-5E6705D242D8}" dt="2025-03-17T11:53:22.464" v="1665" actId="14100"/>
          <ac:spMkLst>
            <pc:docMk/>
            <pc:sldMk cId="2401560539" sldId="1102"/>
            <ac:spMk id="7" creationId="{AAA66922-B8D6-A70A-DAA8-DB60203F3646}"/>
          </ac:spMkLst>
        </pc:spChg>
        <pc:spChg chg="add mod">
          <ac:chgData name="Doug Plata" userId="2aeb4832d5614f2b" providerId="LiveId" clId="{356F6C2F-B269-4679-B1D4-5E6705D242D8}" dt="2025-03-17T11:53:08.468" v="1662" actId="1037"/>
          <ac:spMkLst>
            <pc:docMk/>
            <pc:sldMk cId="2401560539" sldId="1102"/>
            <ac:spMk id="8" creationId="{AD5167AA-6341-3FBB-E272-6FE20BFFD866}"/>
          </ac:spMkLst>
        </pc:spChg>
        <pc:spChg chg="mod">
          <ac:chgData name="Doug Plata" userId="2aeb4832d5614f2b" providerId="LiveId" clId="{356F6C2F-B269-4679-B1D4-5E6705D242D8}" dt="2025-03-17T11:46:17.427" v="1542" actId="20577"/>
          <ac:spMkLst>
            <pc:docMk/>
            <pc:sldMk cId="2401560539" sldId="1102"/>
            <ac:spMk id="9" creationId="{0B35E320-1A3A-5B7E-8C7C-CABA844DDD32}"/>
          </ac:spMkLst>
        </pc:spChg>
        <pc:picChg chg="del">
          <ac:chgData name="Doug Plata" userId="2aeb4832d5614f2b" providerId="LiveId" clId="{356F6C2F-B269-4679-B1D4-5E6705D242D8}" dt="2025-03-17T11:46:31.170" v="1545" actId="478"/>
          <ac:picMkLst>
            <pc:docMk/>
            <pc:sldMk cId="2401560539" sldId="1102"/>
            <ac:picMk id="4" creationId="{D1E47FD3-84DD-393A-A81B-B16FD1793798}"/>
          </ac:picMkLst>
        </pc:picChg>
        <pc:picChg chg="mod">
          <ac:chgData name="Doug Plata" userId="2aeb4832d5614f2b" providerId="LiveId" clId="{356F6C2F-B269-4679-B1D4-5E6705D242D8}" dt="2025-03-17T11:46:42.845" v="1546" actId="1076"/>
          <ac:picMkLst>
            <pc:docMk/>
            <pc:sldMk cId="2401560539" sldId="1102"/>
            <ac:picMk id="5" creationId="{7C9FE092-3DD8-14CE-9E68-D61A5D18DC35}"/>
          </ac:picMkLst>
        </pc:picChg>
        <pc:picChg chg="add del">
          <ac:chgData name="Doug Plata" userId="2aeb4832d5614f2b" providerId="LiveId" clId="{356F6C2F-B269-4679-B1D4-5E6705D242D8}" dt="2025-03-17T11:51:26.854" v="1547" actId="478"/>
          <ac:picMkLst>
            <pc:docMk/>
            <pc:sldMk cId="2401560539" sldId="1102"/>
            <ac:picMk id="10" creationId="{9F6D3BEB-FCAF-2700-EAF8-94C81F130E75}"/>
          </ac:picMkLst>
        </pc:picChg>
        <pc:picChg chg="add mod">
          <ac:chgData name="Doug Plata" userId="2aeb4832d5614f2b" providerId="LiveId" clId="{356F6C2F-B269-4679-B1D4-5E6705D242D8}" dt="2025-03-17T11:52:18.729" v="1572" actId="692"/>
          <ac:picMkLst>
            <pc:docMk/>
            <pc:sldMk cId="2401560539" sldId="1102"/>
            <ac:picMk id="1026" creationId="{3A6A8F46-074A-1594-F404-92EBB5A09D41}"/>
          </ac:picMkLst>
        </pc:picChg>
      </pc:sldChg>
      <pc:sldChg chg="add del">
        <pc:chgData name="Doug Plata" userId="2aeb4832d5614f2b" providerId="LiveId" clId="{356F6C2F-B269-4679-B1D4-5E6705D242D8}" dt="2025-03-17T11:53:14.403" v="1664" actId="47"/>
        <pc:sldMkLst>
          <pc:docMk/>
          <pc:sldMk cId="3368138654" sldId="11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8AC075-41E8-41CB-AF82-662C7D4E90F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BF67B9-7843-462F-9417-E21E936FD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88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E9730B-4B85-4B68-A22A-05221898847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0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82577-CA90-5886-F678-0227015B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40DE8A73-6096-AC42-2193-F49B846091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05002A7-AECA-2200-227C-C0ACF82A9F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EC42778-4023-907E-2B62-CF33F7F1D05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162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47726-1347-1256-DF2C-5D071F76C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27A3E90F-38A9-7B14-801E-31759C5CC5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4C1D15F9-26D0-7B90-F328-4760955ACE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8FFCAB8D-1FFB-C997-C58B-0EF9E23E141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88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E1454-230A-400D-8F57-3998DED1F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4CC5649-12E6-EB2E-8A60-9D5F8D3B7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137EC24-F5B8-00F7-778D-EC742DF13A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0BAE672-31A0-C392-E456-AD69B55F07B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62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5973C-C684-7BC8-1FDF-ACF73DFA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8ECBF3F-EB4B-4CB9-6C8F-0AC54F0EE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01DCEAE-9CF6-808F-6A4F-EFBE466A57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8F0F7CA-E439-5D87-3922-066BE519C9E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66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B2231-8760-86C5-348F-FED463DE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A56FFA19-53F5-DC4F-9F40-6BEE9A0D80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858A6B4C-1B46-01DB-0C73-98B0C8F0A0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B6547C4-F17E-EBD0-DA2F-C55BD13D921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34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2C9B2-C497-4DA2-A32A-113E9792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223D66E-733C-5EE9-B2DD-469356B6C3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665BCC2-F766-B973-61B1-36DF93FB56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C958F91-5BC0-7371-0A2F-78FA1A74FE6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726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723C5-68E7-ABEC-2E9F-352382533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1A50AFE-153C-D3E5-A6D8-4BD3C1950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215707E5-DC2F-6882-5502-5AE8DCD0FE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76859D9-6C66-4BE1-7E9F-41EFF5A1790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36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A6BF-9CA7-1CFC-B62F-918651A3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6F38715C-B68B-543D-411E-793FD7A56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29323765-DBED-4F72-A133-A0BA63164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6529694-73A2-7153-7E94-69C45237285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52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B658C-72E4-BAD8-419F-DFBE93FC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E30A940B-FC0C-90F7-368D-C29C044332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0558C0C6-4003-7839-FF2C-C8FC2A7C4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F4785EA3-7BFF-D8FA-983A-DF2D8CC29CF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91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D47B-CB18-2977-7890-95405B5E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2D51827-9205-549B-01E5-09897788D6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329ED69A-75FF-75D9-03A9-A5D2DE0384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CE933BB-2748-8969-C169-8A2802FF86D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67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75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862D2-7B73-495C-E02C-161846361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E85666EC-CDC6-D93E-EABE-80CC77E2F2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0EB9BFDB-592F-644A-DAF5-836554151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CAB94B1-325C-C36E-A64F-B9672D959BC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76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579F3-0017-1380-3F6F-7C9692625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87337B78-EC71-A5B2-5D43-7C12913524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37A3D227-1CFB-8404-1DBC-360D3A1EAA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F1719ADA-F4EC-1083-6DF4-B969FF1562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747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4AA9B-841B-74E1-98C4-DED62304F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2C66164-88B1-F12F-71D3-8625A1E62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C68AE4A6-713A-D036-5E6C-B0A4CEAC10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B04E9063-4418-1BB3-670B-7648CB9BB93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09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72478-DE17-4B1F-C98E-C1EC7A7BE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5E66AC24-CA36-8358-8724-84E0A25EA8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3453538F-A625-1B49-50C6-FD04D0E16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3973FA69-2990-C512-6B7D-1839F5617C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2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7A81-7088-FE08-44B8-85C38905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267E7407-1674-BF5B-843B-E52B8C84C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278C1B4E-5D69-C845-547A-C6CAEBE11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4FE44DD-6EE3-BC0B-E8E7-3B369BB7970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544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BADFD-6CE1-F28B-F200-BC842BB1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8EA6C62-A66A-384A-03F4-1A4FD2280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33A30E07-6797-EEB2-2297-49A236A26D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5ADFE39-8CA5-AD4A-AE34-E3A1856FEC0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674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02D16-6191-336B-B3C9-A8643CF6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11346DD-93F6-3F81-D467-04E389DF21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AE895FBA-6E93-A7AA-71B9-CA9E9CF095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68B4CD1-317F-AEAB-EA10-F69890CAA82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0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C030D-F6FB-11B3-A038-8B75EAE3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27CDE653-F1F6-A850-0D9A-CC337E38C9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049FC980-7FBD-2BEE-F7D3-9DB7EFDED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66249E5E-00DD-DB9E-11D0-37EB9D8D4C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283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56E66-A0C1-7402-E31D-2BE4679F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21E50B17-5634-547C-C40A-99B62EDDAF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B95E52DD-AC3C-86EE-589D-B3F6F4963D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ED6FD78-7E28-2F75-F294-8642FD2D8A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158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D6D9F-48BC-8D26-A686-D04E552A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30A71461-6AB9-FE96-A1FD-B0D6472B1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8D91BC31-A930-B181-12EF-FDCD13C7AC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DED72B0-AB8E-33BE-CCB6-CB01658D722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77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2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631AD-7ABC-5A1D-5DED-23B5AA1D7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F4BF3238-4754-DC73-9332-06980F966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B488B9CA-6E6C-500C-8C13-E3778E53A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B9695942-9B0C-6679-970F-5A12C98ABDB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12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81D4-173B-0875-0B22-8726CAD4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F6A2F25F-1C94-6241-9E91-AFEDF41DD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E07BFC86-27B6-2A57-0D17-703770BE7F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6AE3B85B-AD6D-91EC-E751-642868E3BB3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33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7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09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3DC5F-1E7A-B8FF-BDC3-E7D49320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96C62BA3-35C0-03AE-1F0D-E5E02ADA6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99BE352F-4BD9-8E37-122E-2E5DAC936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BD958BF4-5C4A-D23D-67BC-5CF552427C8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2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691CE-F664-6BC2-8717-1AC04859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E25DEBED-BF4B-EAA3-1300-982422DC00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643DAA39-6EB1-09CC-A151-E6A9683F1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CB529909-E5D5-68A8-B1FC-79E7064E112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34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91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7CCED-BCF4-5C1D-7D5B-BC960F45C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A516A9B-638C-1ADE-EE21-672F9097F9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D12759A8-6B79-7478-0874-CEE1101068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A315625B-97C8-FC58-C944-ABDDE155509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4B854B-707D-4332-A6F8-5CEFBBF15645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34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7F4E-3C7A-4FFD-819E-9700F8A2D11B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73D5-868C-48DF-AC61-EF3714995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28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5F2E-5D72-443A-B49C-DB64C402B29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F1F30-14D0-4BEC-835B-B24A70085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0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AA23-30FA-4B7A-8A16-7663679D539F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FC3D5-BF3F-41DE-9DCA-0E00770E0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2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F35A-AE57-4764-B497-68427B1055E8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D4C40-A593-42FF-9049-DFB37FF31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85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1965-E342-4AAD-80B5-58F65BB9DE52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633DD-0D4B-4F35-B9D6-2CBDC71ED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9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36E8-FF91-44C6-B8CC-5AD63D68062A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71EA6-8D6D-44E7-B22F-10C369E10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9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2948-2997-40D1-A34A-B201E03FCD29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AB9B3-8A49-407F-AF81-01F9C5AD9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6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7959-C35F-49B8-AA39-3817DC60D2E4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E5CC3-5066-4D28-925B-7289FEFBF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2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464E-3AF6-4677-B0D3-AF81B7AB8854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1D94-B68F-431D-A95A-E85F56DF9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5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7AB5-C7F9-42D4-B7EE-AE1E5CA9DAF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55552-A1A3-4E96-93D0-AD3F39609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37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5BBF-71D4-4164-B8F4-A145D6623A00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EADD-C15F-4076-869A-3E5A41FC4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4AFDB0-765C-4503-9E5E-BF7AD6385C53}" type="datetimeFigureOut">
              <a:rPr lang="en-US"/>
              <a:pPr>
                <a:defRPr/>
              </a:pPr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AF8828-73B6-4C2C-AA09-F2B2ED660E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717CC50D-DC50-41CF-8537-29C7983D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" y="1193800"/>
            <a:ext cx="8382000" cy="2006600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1325563"/>
            <a:ext cx="9144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Century Gothic" panose="020B0502020202020204" pitchFamily="34" charset="0"/>
              </a:rPr>
              <a:t>An Earth-Moon/Mars Cargo Transport System</a:t>
            </a:r>
            <a:endParaRPr lang="en-US" alt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053" name="Picture 2" descr="C:\Users\llulibpub\Desktop\plata_dou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0"/>
          <a:stretch>
            <a:fillRect/>
          </a:stretch>
        </p:blipFill>
        <p:spPr bwMode="auto">
          <a:xfrm>
            <a:off x="1295400" y="4191000"/>
            <a:ext cx="1681163" cy="2006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048000" y="4267200"/>
            <a:ext cx="55562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DOUG PLATA</a:t>
            </a: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MD, MPH</a:t>
            </a:r>
            <a:endParaRPr lang="en-US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Space Development Network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DougSpace007@gmail.com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909-557-7483</a:t>
            </a:r>
            <a:b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ED986-2F65-13E2-A1D9-182DBA76D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BC596FBF-B83B-3740-62FE-1B3FA4C5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BFC84009-5337-B023-F2CB-A4C32BF9FCC7}"/>
              </a:ext>
            </a:extLst>
          </p:cNvPr>
          <p:cNvSpPr/>
          <p:nvPr/>
        </p:nvSpPr>
        <p:spPr>
          <a:xfrm>
            <a:off x="1752600" y="381000"/>
            <a:ext cx="56388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D921FA2-BA55-9BC0-CD00-1334EB27C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Unitary vs Multiple</a:t>
            </a:r>
          </a:p>
        </p:txBody>
      </p:sp>
      <p:pic>
        <p:nvPicPr>
          <p:cNvPr id="3074" name="Picture 2" descr="Starship Compendium – ElonX.net">
            <a:extLst>
              <a:ext uri="{FF2B5EF4-FFF2-40B4-BE49-F238E27FC236}">
                <a16:creationId xmlns:a16="http://schemas.microsoft.com/office/drawing/2014/main" id="{F4ABD405-8E3B-7E89-BDF4-94B3F7C1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648200" cy="2614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pic>
        <p:nvPicPr>
          <p:cNvPr id="3076" name="Picture 4" descr="Revision 1.0 | March 2020">
            <a:extLst>
              <a:ext uri="{FF2B5EF4-FFF2-40B4-BE49-F238E27FC236}">
                <a16:creationId xmlns:a16="http://schemas.microsoft.com/office/drawing/2014/main" id="{9B196898-D67F-A6E0-D75E-11F18B45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r="15217"/>
          <a:stretch/>
        </p:blipFill>
        <p:spPr bwMode="auto">
          <a:xfrm>
            <a:off x="5606143" y="2286000"/>
            <a:ext cx="3004457" cy="3505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0543353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16FD8-98B0-EDB4-610F-FC260B6C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1B4224BE-EBAA-FC1D-7AA3-6C47224FB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7AA18EC-CB1F-FC7A-847A-C54FEF0EB5E4}"/>
              </a:ext>
            </a:extLst>
          </p:cNvPr>
          <p:cNvSpPr/>
          <p:nvPr/>
        </p:nvSpPr>
        <p:spPr>
          <a:xfrm>
            <a:off x="533400" y="2946737"/>
            <a:ext cx="8077200" cy="96452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A15B5905-FF21-A6F3-8831-EAACAC073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22104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Shipping Containers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575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69D6A-1D6A-2377-566C-0D54D1D9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C4E83278-1DB7-1946-3C30-D489437A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6C3C837-05DF-5247-52E3-758107195852}"/>
              </a:ext>
            </a:extLst>
          </p:cNvPr>
          <p:cNvSpPr/>
          <p:nvPr/>
        </p:nvSpPr>
        <p:spPr>
          <a:xfrm>
            <a:off x="1066800" y="381000"/>
            <a:ext cx="70104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75F653D-12A2-7112-0B93-5FA9B763E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Standard Shipping Sizes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86A168-6159-AA06-4BA8-39C4DF543AC5}"/>
              </a:ext>
            </a:extLst>
          </p:cNvPr>
          <p:cNvGrpSpPr/>
          <p:nvPr/>
        </p:nvGrpSpPr>
        <p:grpSpPr>
          <a:xfrm>
            <a:off x="990600" y="2209800"/>
            <a:ext cx="7360677" cy="3505200"/>
            <a:chOff x="3013014" y="2667000"/>
            <a:chExt cx="4759386" cy="2266449"/>
          </a:xfrm>
        </p:grpSpPr>
        <p:pic>
          <p:nvPicPr>
            <p:cNvPr id="4098" name="Picture 2" descr="UP: What Is Intermodal Shipping...and Why Should Shippers Care?">
              <a:extLst>
                <a:ext uri="{FF2B5EF4-FFF2-40B4-BE49-F238E27FC236}">
                  <a16:creationId xmlns:a16="http://schemas.microsoft.com/office/drawing/2014/main" id="{24D5CECF-22FD-4A10-060B-925BC02EFD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6"/>
            <a:stretch/>
          </p:blipFill>
          <p:spPr bwMode="auto">
            <a:xfrm>
              <a:off x="5029200" y="2667000"/>
              <a:ext cx="2743200" cy="226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011DABD-1434-4531-ED24-C1C810547F03}"/>
                </a:ext>
              </a:extLst>
            </p:cNvPr>
            <p:cNvGrpSpPr/>
            <p:nvPr/>
          </p:nvGrpSpPr>
          <p:grpSpPr>
            <a:xfrm>
              <a:off x="3013014" y="2667000"/>
              <a:ext cx="2016186" cy="2266449"/>
              <a:chOff x="2131649" y="2733677"/>
              <a:chExt cx="2516551" cy="2828923"/>
            </a:xfrm>
          </p:grpSpPr>
          <p:pic>
            <p:nvPicPr>
              <p:cNvPr id="4100" name="Picture 4" descr=" forklift tractor loading cargo pallet shipment with a truck container at dock warehouse. warehouse shipping logistics. freight truck transportation.">
                <a:extLst>
                  <a:ext uri="{FF2B5EF4-FFF2-40B4-BE49-F238E27FC236}">
                    <a16:creationId xmlns:a16="http://schemas.microsoft.com/office/drawing/2014/main" id="{DAA4F501-4EF5-F11A-4D02-EDC32538B1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879" b="4242"/>
              <a:stretch/>
            </p:blipFill>
            <p:spPr bwMode="auto">
              <a:xfrm>
                <a:off x="2133600" y="2733677"/>
                <a:ext cx="2514600" cy="1381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49,000+ Loading Cargo Ship Stock Photos, Pictures &amp; Royalty-Free Images -  iStock | Container ship, Cargo truck">
                <a:extLst>
                  <a:ext uri="{FF2B5EF4-FFF2-40B4-BE49-F238E27FC236}">
                    <a16:creationId xmlns:a16="http://schemas.microsoft.com/office/drawing/2014/main" id="{C492C190-30C6-5C39-A49C-59169395D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24"/>
              <a:stretch/>
            </p:blipFill>
            <p:spPr bwMode="auto">
              <a:xfrm>
                <a:off x="2131649" y="4114801"/>
                <a:ext cx="2516551" cy="1447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67F0F4C-8C88-20A4-5680-850F3B46CDAE}"/>
              </a:ext>
            </a:extLst>
          </p:cNvPr>
          <p:cNvSpPr/>
          <p:nvPr/>
        </p:nvSpPr>
        <p:spPr>
          <a:xfrm>
            <a:off x="990600" y="2209800"/>
            <a:ext cx="7360677" cy="3505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BA64A-FDDE-9FEE-A32F-9E8AC0D9864A}"/>
              </a:ext>
            </a:extLst>
          </p:cNvPr>
          <p:cNvCxnSpPr/>
          <p:nvPr/>
        </p:nvCxnSpPr>
        <p:spPr>
          <a:xfrm>
            <a:off x="4108753" y="2209800"/>
            <a:ext cx="0" cy="3505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3CDE40-9230-41C4-C215-115B3F702372}"/>
              </a:ext>
            </a:extLst>
          </p:cNvPr>
          <p:cNvCxnSpPr>
            <a:cxnSpLocks/>
          </p:cNvCxnSpPr>
          <p:nvPr/>
        </p:nvCxnSpPr>
        <p:spPr>
          <a:xfrm>
            <a:off x="990600" y="3927765"/>
            <a:ext cx="31181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40555C-CD8E-A2FC-F1EA-8EF3D25C1DE8}"/>
              </a:ext>
            </a:extLst>
          </p:cNvPr>
          <p:cNvCxnSpPr>
            <a:cxnSpLocks/>
          </p:cNvCxnSpPr>
          <p:nvPr/>
        </p:nvCxnSpPr>
        <p:spPr>
          <a:xfrm>
            <a:off x="4093136" y="4211781"/>
            <a:ext cx="42581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0248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6E7B-52C6-ED4A-7C5D-A6C33F8B9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13C0828C-2C77-586C-5D70-C3C07E354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ADE9F82-D754-32FA-9B5B-892095009C19}"/>
              </a:ext>
            </a:extLst>
          </p:cNvPr>
          <p:cNvSpPr/>
          <p:nvPr/>
        </p:nvSpPr>
        <p:spPr>
          <a:xfrm>
            <a:off x="1066800" y="381000"/>
            <a:ext cx="70104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6F052BB-E467-18A4-BAE2-F6DEC5B8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Categories of Payloads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724E1BB-087A-8299-F4A6-C1A1535B9677}"/>
              </a:ext>
            </a:extLst>
          </p:cNvPr>
          <p:cNvSpPr/>
          <p:nvPr/>
        </p:nvSpPr>
        <p:spPr>
          <a:xfrm>
            <a:off x="2438400" y="2736753"/>
            <a:ext cx="4419600" cy="2856108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0C482CB-D05A-BB67-D81F-06AB20A1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496" y="3025676"/>
            <a:ext cx="58401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Unitary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Liquid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Bulk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Containers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DFDBD-E173-8EB1-F98B-E8A65923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109794"/>
            <a:ext cx="91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969011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A0366-B58A-118C-A9C9-89DFF43A1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B8F6CE54-CDBE-8A4A-EE23-8B57BA1B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98FF1DD7-E24D-794B-1D31-CEB4F3BEB5DD}"/>
              </a:ext>
            </a:extLst>
          </p:cNvPr>
          <p:cNvSpPr/>
          <p:nvPr/>
        </p:nvSpPr>
        <p:spPr>
          <a:xfrm>
            <a:off x="457200" y="381000"/>
            <a:ext cx="82296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A4CFD24-5959-CB67-9EB2-6C5F5126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Pressurized vs Unpressurized</a:t>
            </a:r>
          </a:p>
        </p:txBody>
      </p:sp>
      <p:sp>
        <p:nvSpPr>
          <p:cNvPr id="2" name="AutoShape 2" descr="China Cheap 20 Ft ISO Standard Lng Storage Tank Container 20 ft| Alibaba.com">
            <a:extLst>
              <a:ext uri="{FF2B5EF4-FFF2-40B4-BE49-F238E27FC236}">
                <a16:creationId xmlns:a16="http://schemas.microsoft.com/office/drawing/2014/main" id="{E4535F73-B9A4-C2DA-40A1-600B5F3862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C3A19-909D-53A6-2BC3-9655B15E9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23" y="3000375"/>
            <a:ext cx="4091002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935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A193-30A4-A599-2BEB-05A78FDF6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CE5C15A8-AD8B-9054-3A6F-0AD8EB2D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7B75DACC-F092-C13A-7531-D60CBA63B0B6}"/>
              </a:ext>
            </a:extLst>
          </p:cNvPr>
          <p:cNvSpPr/>
          <p:nvPr/>
        </p:nvSpPr>
        <p:spPr>
          <a:xfrm>
            <a:off x="457200" y="381000"/>
            <a:ext cx="82296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E8ED947-B9F5-AEC0-65FE-63ED2A7DC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Pressurized vs Unpressurized</a:t>
            </a:r>
          </a:p>
        </p:txBody>
      </p:sp>
      <p:sp>
        <p:nvSpPr>
          <p:cNvPr id="2" name="AutoShape 2" descr="China Cheap 20 Ft ISO Standard Lng Storage Tank Container 20 ft| Alibaba.com">
            <a:extLst>
              <a:ext uri="{FF2B5EF4-FFF2-40B4-BE49-F238E27FC236}">
                <a16:creationId xmlns:a16="http://schemas.microsoft.com/office/drawing/2014/main" id="{C062A949-D576-F516-DBC8-050522236B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85DB8-7054-2153-CE1C-C4D017BEA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3000375"/>
            <a:ext cx="3333750" cy="2257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9A853-A0CB-05A5-F549-CB1EE77B1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23" y="3000375"/>
            <a:ext cx="4091002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7590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3343B-6D9B-D66C-54DB-837A8078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7C9FE092-3DD8-14CE-9E68-D61A5D18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AAA66922-B8D6-A70A-DAA8-DB60203F3646}"/>
              </a:ext>
            </a:extLst>
          </p:cNvPr>
          <p:cNvSpPr/>
          <p:nvPr/>
        </p:nvSpPr>
        <p:spPr>
          <a:xfrm>
            <a:off x="990600" y="381000"/>
            <a:ext cx="71628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B35E320-1A3A-5B7E-8C7C-CABA844D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Container Composition</a:t>
            </a:r>
          </a:p>
        </p:txBody>
      </p:sp>
      <p:sp>
        <p:nvSpPr>
          <p:cNvPr id="2" name="AutoShape 2" descr="China Cheap 20 Ft ISO Standard Lng Storage Tank Container 20 ft| Alibaba.com">
            <a:extLst>
              <a:ext uri="{FF2B5EF4-FFF2-40B4-BE49-F238E27FC236}">
                <a16:creationId xmlns:a16="http://schemas.microsoft.com/office/drawing/2014/main" id="{770EDFE3-F31A-8C12-DBAF-A0FC37075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20-Feet Used Empty Shipping Container Price in Bangladesh">
            <a:extLst>
              <a:ext uri="{FF2B5EF4-FFF2-40B4-BE49-F238E27FC236}">
                <a16:creationId xmlns:a16="http://schemas.microsoft.com/office/drawing/2014/main" id="{3A6A8F46-074A-1594-F404-92EBB5A09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7895"/>
          <a:stretch/>
        </p:blipFill>
        <p:spPr bwMode="auto">
          <a:xfrm>
            <a:off x="266700" y="2349270"/>
            <a:ext cx="3619500" cy="304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F4426EC-4577-E8A4-43DB-655E33BB1B2E}"/>
              </a:ext>
            </a:extLst>
          </p:cNvPr>
          <p:cNvSpPr/>
          <p:nvPr/>
        </p:nvSpPr>
        <p:spPr>
          <a:xfrm>
            <a:off x="4343400" y="2438400"/>
            <a:ext cx="4419600" cy="2856108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9B7AE8-0C09-4503-2F16-13363E96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1441"/>
            <a:ext cx="91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D5167AA-6341-3FBB-E272-6FE20BFF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296" y="2720876"/>
            <a:ext cx="30207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Copper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Other metals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Plastic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Graphite/</a:t>
            </a:r>
            <a:r>
              <a:rPr lang="en-US" altLang="en-US" sz="3600" dirty="0" err="1">
                <a:latin typeface="Candara" panose="020E0502030303020204" pitchFamily="34" charset="0"/>
              </a:rPr>
              <a:t>ene</a:t>
            </a:r>
            <a:endParaRPr lang="en-US" alt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6053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352AC-2237-19F9-32C3-15544CDD5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E0D2CA48-278F-82EF-9723-3F25160C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ECA521CA-A6F1-9D79-E487-BC3A419A9854}"/>
              </a:ext>
            </a:extLst>
          </p:cNvPr>
          <p:cNvSpPr/>
          <p:nvPr/>
        </p:nvSpPr>
        <p:spPr>
          <a:xfrm>
            <a:off x="914400" y="381000"/>
            <a:ext cx="7315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47D9C28-CD08-18A7-2D0F-E67A92F2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Shipping Container Sizes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E8AB8-7411-386E-3A4C-43B5965DC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1744236"/>
            <a:ext cx="6172200" cy="46291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44189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6FB8-D378-1EAE-0471-4E666A643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C58B35AC-36EE-3E7D-E699-68075139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37B55F72-A617-421B-CC2B-2F1C813B6CD1}"/>
              </a:ext>
            </a:extLst>
          </p:cNvPr>
          <p:cNvSpPr/>
          <p:nvPr/>
        </p:nvSpPr>
        <p:spPr>
          <a:xfrm>
            <a:off x="1295400" y="381000"/>
            <a:ext cx="6553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BC98A35-5149-A509-40BF-A5FE2E190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Containers in Fairings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CEB5A-D19B-D264-D241-34E720EC51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01" b="8476"/>
          <a:stretch/>
        </p:blipFill>
        <p:spPr>
          <a:xfrm>
            <a:off x="1905000" y="1676400"/>
            <a:ext cx="2108839" cy="464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2843483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C1E79-EFF0-22CA-D97C-F787286B6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08F013F5-CC37-C57E-96E8-49A2E613E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C89930BF-C02B-996C-96F1-97F2417F0A37}"/>
              </a:ext>
            </a:extLst>
          </p:cNvPr>
          <p:cNvSpPr/>
          <p:nvPr/>
        </p:nvSpPr>
        <p:spPr>
          <a:xfrm>
            <a:off x="1295400" y="381000"/>
            <a:ext cx="6553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E1EE3A2-7910-C933-6B4C-AA15B150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Containers in Fairings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A49BC-86C4-6C82-D07B-DF93AE210A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55"/>
          <a:stretch/>
        </p:blipFill>
        <p:spPr>
          <a:xfrm>
            <a:off x="4363435" y="2185642"/>
            <a:ext cx="2875565" cy="36249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F530B-8D0E-5315-BAC2-BE0FC6B2C4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01" b="8476"/>
          <a:stretch/>
        </p:blipFill>
        <p:spPr>
          <a:xfrm>
            <a:off x="1905000" y="1676400"/>
            <a:ext cx="2108839" cy="46482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2408928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69A2B664-9F51-4F67-AED5-D1C9717B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438400" y="2819400"/>
            <a:ext cx="4343400" cy="1295400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447800" y="2929577"/>
            <a:ext cx="6324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Overview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7959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03341-2AF8-6E0F-95B1-413BDDB22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7CAA87CB-C368-4B41-ED8C-D8EC8B78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086E66-E379-D14B-0AC6-8AF029AD3670}"/>
              </a:ext>
            </a:extLst>
          </p:cNvPr>
          <p:cNvSpPr/>
          <p:nvPr/>
        </p:nvSpPr>
        <p:spPr>
          <a:xfrm>
            <a:off x="990600" y="2819400"/>
            <a:ext cx="7239000" cy="1295400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B978B595-C9F2-6FE3-3ECF-BB260969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957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Smart Containers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7383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A9866-7D23-C6F9-F4EB-5671C0D5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A44B6474-725A-6F68-6444-7627F1B6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DC0E8238-2051-C4D9-05AB-F571BD465786}"/>
              </a:ext>
            </a:extLst>
          </p:cNvPr>
          <p:cNvSpPr/>
          <p:nvPr/>
        </p:nvSpPr>
        <p:spPr>
          <a:xfrm>
            <a:off x="2438400" y="381000"/>
            <a:ext cx="4267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5E833FD-7C3A-5DF1-2D35-7E46A59D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ID &amp; Labeling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C74E8B7-D728-9634-5CAC-335731C30AEB}"/>
              </a:ext>
            </a:extLst>
          </p:cNvPr>
          <p:cNvSpPr/>
          <p:nvPr/>
        </p:nvSpPr>
        <p:spPr>
          <a:xfrm>
            <a:off x="833495" y="1524000"/>
            <a:ext cx="7629410" cy="4930404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pic>
        <p:nvPicPr>
          <p:cNvPr id="8194" name="Picture 2" descr="Container Markings Explained | BIC">
            <a:extLst>
              <a:ext uri="{FF2B5EF4-FFF2-40B4-BE49-F238E27FC236}">
                <a16:creationId xmlns:a16="http://schemas.microsoft.com/office/drawing/2014/main" id="{AF70BB77-17F9-DD28-49B3-B636AD1F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574198"/>
            <a:ext cx="52197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9584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54B17-4DDE-DEBC-ACAF-FE7784CB7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C17CD8C1-D6D4-4293-F085-D151BC9A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F53D754F-EEC7-DDAB-75D9-73082257E1B3}"/>
              </a:ext>
            </a:extLst>
          </p:cNvPr>
          <p:cNvSpPr/>
          <p:nvPr/>
        </p:nvSpPr>
        <p:spPr>
          <a:xfrm>
            <a:off x="2819400" y="381000"/>
            <a:ext cx="3505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EB546BB2-6364-8E4D-AAA5-5388EC21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Monitoring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B795E19-6CF5-3270-300A-F23950939E33}"/>
              </a:ext>
            </a:extLst>
          </p:cNvPr>
          <p:cNvSpPr/>
          <p:nvPr/>
        </p:nvSpPr>
        <p:spPr>
          <a:xfrm>
            <a:off x="1295400" y="1998105"/>
            <a:ext cx="6705600" cy="4333404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9435FD-7D67-41CD-3BEA-8A22985A6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90800"/>
            <a:ext cx="4343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latin typeface="Candara" panose="020E0502030303020204" pitchFamily="34" charset="0"/>
              </a:rPr>
              <a:t>“Every container should measure and record dynamic forces experienced for the entire journey.  9 DOF gyro and acceleration, temp, pressure, humidity, </a:t>
            </a:r>
            <a:r>
              <a:rPr lang="en-US" altLang="en-US" sz="2800" dirty="0" err="1">
                <a:latin typeface="Candara" panose="020E0502030303020204" pitchFamily="34" charset="0"/>
              </a:rPr>
              <a:t>etc</a:t>
            </a:r>
            <a:r>
              <a:rPr lang="en-US" altLang="en-US" sz="2800" dirty="0">
                <a:latin typeface="Candara" panose="020E0502030303020204" pitchFamily="34" charset="0"/>
              </a:rPr>
              <a:t>”.</a:t>
            </a:r>
          </a:p>
        </p:txBody>
      </p:sp>
      <p:pic>
        <p:nvPicPr>
          <p:cNvPr id="1026" name="Picture 2" descr="Andrew Tubbiolo | Lunar and Planetary ...">
            <a:extLst>
              <a:ext uri="{FF2B5EF4-FFF2-40B4-BE49-F238E27FC236}">
                <a16:creationId xmlns:a16="http://schemas.microsoft.com/office/drawing/2014/main" id="{D67B2C26-016F-17AB-A512-07030A76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80791"/>
            <a:ext cx="1914525" cy="239077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22436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A60A4-B070-1B94-6D7D-F7798C930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4FAE2DF8-6AF3-445F-F3B1-7C9382D4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292B5F-480B-F234-CC7E-1E21323AFEA3}"/>
              </a:ext>
            </a:extLst>
          </p:cNvPr>
          <p:cNvSpPr/>
          <p:nvPr/>
        </p:nvSpPr>
        <p:spPr>
          <a:xfrm>
            <a:off x="1143000" y="2946737"/>
            <a:ext cx="6858000" cy="96452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DCF02A0A-0689-E5C5-65BE-86141955A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210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From KSC to Luna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6090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E35F8-8347-9091-2C27-91459649F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6869BE7F-B42F-17DC-132B-B3E3E3B6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BF3E3B5D-D108-75A7-E3EC-2729DE54ECC1}"/>
              </a:ext>
            </a:extLst>
          </p:cNvPr>
          <p:cNvSpPr/>
          <p:nvPr/>
        </p:nvSpPr>
        <p:spPr>
          <a:xfrm>
            <a:off x="1295400" y="381000"/>
            <a:ext cx="6553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F0B92C6-56F9-389A-6AF2-31C0EDD1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KSC Receiving Facility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3DE5F-720D-D8F4-C36F-A564CAEB1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610919"/>
            <a:ext cx="6934200" cy="484558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7490491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9907-C9C1-1D5B-7CD3-F9ACD213F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C8B76107-B41B-498D-86DF-EB122E11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7BCB8F3E-5A48-1E44-B715-BC59098D78E8}"/>
              </a:ext>
            </a:extLst>
          </p:cNvPr>
          <p:cNvSpPr/>
          <p:nvPr/>
        </p:nvSpPr>
        <p:spPr>
          <a:xfrm>
            <a:off x="1295400" y="381000"/>
            <a:ext cx="65532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81E9285-94A7-8C04-2196-00133B4D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LEO Logistics Facility?</a:t>
            </a:r>
          </a:p>
        </p:txBody>
      </p:sp>
      <p:pic>
        <p:nvPicPr>
          <p:cNvPr id="9220" name="Picture 4" descr="What Is Low Earth Orbit (LEO)? - Earth.com - Earthpedia">
            <a:extLst>
              <a:ext uri="{FF2B5EF4-FFF2-40B4-BE49-F238E27FC236}">
                <a16:creationId xmlns:a16="http://schemas.microsoft.com/office/drawing/2014/main" id="{FAA393A2-3449-2089-E819-60895088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94455"/>
            <a:ext cx="7315200" cy="4114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Space Review: Why use lunar propellant?">
            <a:extLst>
              <a:ext uri="{FF2B5EF4-FFF2-40B4-BE49-F238E27FC236}">
                <a16:creationId xmlns:a16="http://schemas.microsoft.com/office/drawing/2014/main" id="{1BC98931-C688-13C8-E6AB-1810E8018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6" b="31009"/>
          <a:stretch/>
        </p:blipFill>
        <p:spPr bwMode="auto">
          <a:xfrm>
            <a:off x="1600200" y="2743200"/>
            <a:ext cx="57150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What Is Low Earth Orbit (LEO)? - Earth.com - Earthpedia">
            <a:extLst>
              <a:ext uri="{FF2B5EF4-FFF2-40B4-BE49-F238E27FC236}">
                <a16:creationId xmlns:a16="http://schemas.microsoft.com/office/drawing/2014/main" id="{852DB838-0650-E853-0E3F-2D6A17539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2" b="81301"/>
          <a:stretch/>
        </p:blipFill>
        <p:spPr bwMode="auto">
          <a:xfrm>
            <a:off x="5943600" y="2590800"/>
            <a:ext cx="1295400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656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32371-6DFB-4CE3-5814-C000919D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DC453FBA-FBE6-734C-DCED-10DFF870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C87AA86A-048C-FECF-315C-03EE5EC7F4FC}"/>
              </a:ext>
            </a:extLst>
          </p:cNvPr>
          <p:cNvSpPr/>
          <p:nvPr/>
        </p:nvSpPr>
        <p:spPr>
          <a:xfrm>
            <a:off x="1219200" y="381000"/>
            <a:ext cx="67056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F0D33A5-9132-2323-9A86-861CF119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EML1 Logistics Facility?</a:t>
            </a:r>
          </a:p>
        </p:txBody>
      </p:sp>
      <p:pic>
        <p:nvPicPr>
          <p:cNvPr id="2050" name="Picture 2" descr="The Space Review: The cislunar gateway with no gate, revisited">
            <a:extLst>
              <a:ext uri="{FF2B5EF4-FFF2-40B4-BE49-F238E27FC236}">
                <a16:creationId xmlns:a16="http://schemas.microsoft.com/office/drawing/2014/main" id="{9DF39204-CB58-43B5-68BF-1B615B79B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349648" y="2590800"/>
            <a:ext cx="4374752" cy="2819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A0BD92-392E-7B1B-C9EF-36D9B9E71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13" y="2597860"/>
            <a:ext cx="3749787" cy="28123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589496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97A30-39FF-E3D9-78C7-80D41DC5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FC4DFB33-EE83-6596-8853-B3DBC1351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28F59F72-7C74-05CC-8A0D-EE0826E33D2B}"/>
              </a:ext>
            </a:extLst>
          </p:cNvPr>
          <p:cNvSpPr/>
          <p:nvPr/>
        </p:nvSpPr>
        <p:spPr>
          <a:xfrm>
            <a:off x="1219200" y="381000"/>
            <a:ext cx="67056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5B268D3-6451-EFBD-B229-8C3ADD1D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EML1 Logistics Facility?</a:t>
            </a:r>
          </a:p>
        </p:txBody>
      </p:sp>
      <p:pic>
        <p:nvPicPr>
          <p:cNvPr id="2050" name="Picture 2" descr="The Space Review: The cislunar gateway with no gate, revisited">
            <a:extLst>
              <a:ext uri="{FF2B5EF4-FFF2-40B4-BE49-F238E27FC236}">
                <a16:creationId xmlns:a16="http://schemas.microsoft.com/office/drawing/2014/main" id="{D2F20247-FC1A-7FA4-8E93-81D82881D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349648" y="2590800"/>
            <a:ext cx="4374752" cy="2819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053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8C02-BE40-0F40-B94A-A3A8F89A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DD6D117E-5C71-B23C-9610-6AA1E4D7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549273A3-6CEA-9AB1-E864-59AECE89056F}"/>
              </a:ext>
            </a:extLst>
          </p:cNvPr>
          <p:cNvSpPr/>
          <p:nvPr/>
        </p:nvSpPr>
        <p:spPr>
          <a:xfrm>
            <a:off x="1143000" y="381000"/>
            <a:ext cx="68580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D87B5DA-4F2D-7053-F894-530775E5E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Luna Receiving Facility</a:t>
            </a:r>
          </a:p>
        </p:txBody>
      </p:sp>
      <p:pic>
        <p:nvPicPr>
          <p:cNvPr id="10242" name="Picture 2" descr="SpaceX: Elon Musk explains a &quot;big challenge&quot; facing Starship's moon base">
            <a:extLst>
              <a:ext uri="{FF2B5EF4-FFF2-40B4-BE49-F238E27FC236}">
                <a16:creationId xmlns:a16="http://schemas.microsoft.com/office/drawing/2014/main" id="{9895680D-40B9-9536-A2AD-85BF8913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391400" cy="38804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93525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97ABB-88D5-5BA8-3D4B-CFCB8A357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7CB80121-151B-B04B-F959-5E9730C1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5CD872F9-60C5-0AB0-EA9A-5F9BFFDE9C7D}"/>
              </a:ext>
            </a:extLst>
          </p:cNvPr>
          <p:cNvSpPr/>
          <p:nvPr/>
        </p:nvSpPr>
        <p:spPr>
          <a:xfrm>
            <a:off x="1905000" y="381000"/>
            <a:ext cx="53340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643E3A3-381B-E9FB-AD94-2CC1007D6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Surface Transport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6E893-3F4F-E60B-3473-061E66AF3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1830716"/>
            <a:ext cx="7677150" cy="43624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916343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82974A52-9AED-468B-A1AF-132141EA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981200" y="550531"/>
            <a:ext cx="5105400" cy="1090613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371600" y="584200"/>
            <a:ext cx="632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Overview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1998105"/>
            <a:ext cx="6705600" cy="4333404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3296" y="2278082"/>
            <a:ext cx="58401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Introductions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Context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Types of payload bays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Shipping containers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From KSC to Luna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Discussion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dirty="0">
                <a:latin typeface="Candara" panose="020E0502030303020204" pitchFamily="34" charset="0"/>
              </a:rPr>
              <a:t>What now?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81200" y="2362200"/>
            <a:ext cx="91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  <a:endParaRPr lang="en-US" altLang="en-US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200" dirty="0">
              <a:latin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Wingdings" panose="05000000000000000000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64061877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29751-1E95-6CF8-2F0C-8C6EF40E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FB6B4EE9-7B92-3E2D-BC97-5EEC38D8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FDB92CF-B6B3-7AC6-38E6-AFFBD880A774}"/>
              </a:ext>
            </a:extLst>
          </p:cNvPr>
          <p:cNvSpPr/>
          <p:nvPr/>
        </p:nvSpPr>
        <p:spPr>
          <a:xfrm>
            <a:off x="2286000" y="2946737"/>
            <a:ext cx="4572000" cy="96452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ED542976-19C4-BEC8-8B60-C3EE51AC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210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Discussion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5341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CF17-6F76-E988-0D2F-0F5A0934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429778C7-D194-36A4-C7FC-F33C0056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ED3A708-F1B7-C0B0-96E7-AEB5CF8C911E}"/>
              </a:ext>
            </a:extLst>
          </p:cNvPr>
          <p:cNvSpPr/>
          <p:nvPr/>
        </p:nvSpPr>
        <p:spPr>
          <a:xfrm>
            <a:off x="2057400" y="2946737"/>
            <a:ext cx="5029200" cy="96452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38BD114E-BBDC-9F98-F3DC-01EA3168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2210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What Now?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0307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D8817FCC-B7C5-48BA-B119-B28F6ECB3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lulibpub\Desktop\plata_do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0"/>
          <a:stretch>
            <a:fillRect/>
          </a:stretch>
        </p:blipFill>
        <p:spPr bwMode="auto">
          <a:xfrm>
            <a:off x="1295400" y="4495800"/>
            <a:ext cx="1681163" cy="2006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743200" y="4748986"/>
            <a:ext cx="55562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DOUG PLATA</a:t>
            </a:r>
            <a:r>
              <a:rPr lang="en-US" alt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MD, MPH</a:t>
            </a:r>
            <a:endParaRPr lang="en-US" alt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Space Development Network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DougSpace007@gmail.com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909-557-7483</a:t>
            </a:r>
            <a:b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0" name="Picture 2" descr="https://sueellenwelfonderauthor.files.wordpress.com/2013/05/a-cat-cute-standing-kitten-bugging-for-a-seco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90253"/>
            <a:ext cx="3581400" cy="402934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1524000"/>
            <a:ext cx="495300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ea typeface="MS PGothic" panose="020B0600070205080204" pitchFamily="34" charset="-128"/>
              </a:rPr>
              <a:t>Thank you for </a:t>
            </a:r>
            <a:br>
              <a:rPr lang="en-US" altLang="en-US" sz="5400" b="1" dirty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en-US" altLang="en-US" sz="5400" b="1" dirty="0">
                <a:solidFill>
                  <a:schemeClr val="bg1"/>
                </a:solidFill>
                <a:ea typeface="MS PGothic" panose="020B0600070205080204" pitchFamily="34" charset="-128"/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850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9"/>
    </mc:Choice>
    <mc:Fallback xmlns="">
      <p:transition spd="slow" advTm="844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42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4042EF3B-747F-4D30-974B-4C0EB82C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981200" y="2946737"/>
            <a:ext cx="5181600" cy="96452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905000" y="2922104"/>
            <a:ext cx="533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Introduction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5037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9FD25FA8-6586-4DF7-8B24-E7D952BA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/>
          <p:cNvSpPr/>
          <p:nvPr/>
        </p:nvSpPr>
        <p:spPr>
          <a:xfrm>
            <a:off x="2438400" y="381000"/>
            <a:ext cx="43434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02401-19FD-D5C2-3708-C2E028957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15788"/>
            <a:ext cx="3973286" cy="46850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7605676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81D58-9063-397A-E02A-883A91F40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396B2C22-DA12-B06A-7D95-A1BA52CF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44EB5E-9410-D5AE-1955-02A996626706}"/>
              </a:ext>
            </a:extLst>
          </p:cNvPr>
          <p:cNvSpPr/>
          <p:nvPr/>
        </p:nvSpPr>
        <p:spPr>
          <a:xfrm>
            <a:off x="2743200" y="2946737"/>
            <a:ext cx="3657600" cy="96452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id="{4F86D192-A2EF-A38D-9A73-1368B942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22104"/>
            <a:ext cx="3200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Context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2812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F3A52-0B71-1889-23D0-F3AB0EC44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B90EABED-AFC6-051C-10F2-08DEAA52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CC7FF8CA-944C-B112-49B1-C51A7587C5F1}"/>
              </a:ext>
            </a:extLst>
          </p:cNvPr>
          <p:cNvSpPr/>
          <p:nvPr/>
        </p:nvSpPr>
        <p:spPr>
          <a:xfrm>
            <a:off x="1752600" y="381000"/>
            <a:ext cx="56388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E02A5CF-06E7-2E19-72CC-E70808A69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The Starship Fleet</a:t>
            </a:r>
          </a:p>
        </p:txBody>
      </p:sp>
      <p:pic>
        <p:nvPicPr>
          <p:cNvPr id="11266" name="Picture 2" descr="Starship | Starship SpaceX Wiki | Fandom">
            <a:extLst>
              <a:ext uri="{FF2B5EF4-FFF2-40B4-BE49-F238E27FC236}">
                <a16:creationId xmlns:a16="http://schemas.microsoft.com/office/drawing/2014/main" id="{ACDEE9CB-2A00-1D40-7578-506D4849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5733"/>
            <a:ext cx="5638800" cy="45110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097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E01CE663-A29F-4760-AFC7-96B1B2A8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066800" y="2286000"/>
            <a:ext cx="7086600" cy="2286000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0" y="2396177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</a:rPr>
              <a:t>Types of </a:t>
            </a:r>
            <a:br>
              <a:rPr lang="en-US" altLang="en-US" sz="6000" b="1" dirty="0">
                <a:latin typeface="Century Gothic" panose="020B0502020202020204" pitchFamily="34" charset="0"/>
              </a:rPr>
            </a:br>
            <a:r>
              <a:rPr lang="en-US" altLang="en-US" sz="6000" b="1" dirty="0">
                <a:latin typeface="Century Gothic" panose="020B0502020202020204" pitchFamily="34" charset="0"/>
              </a:rPr>
              <a:t>Payload Modules</a:t>
            </a:r>
            <a:endParaRPr lang="en-US" altLang="en-US" sz="4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122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3475-825E-A5E1-DDFD-93312F794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00+ Starry Pictures [HD] | Download Free Images on Unsplash">
            <a:extLst>
              <a:ext uri="{FF2B5EF4-FFF2-40B4-BE49-F238E27FC236}">
                <a16:creationId xmlns:a16="http://schemas.microsoft.com/office/drawing/2014/main" id="{C37433FB-E9E2-5A18-A788-3A08632C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B9355401-C5FE-3CA6-A96C-BE94AAFD7B76}"/>
              </a:ext>
            </a:extLst>
          </p:cNvPr>
          <p:cNvSpPr/>
          <p:nvPr/>
        </p:nvSpPr>
        <p:spPr>
          <a:xfrm>
            <a:off x="1752600" y="381000"/>
            <a:ext cx="5638800" cy="878622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4BA4817-E7AD-8EF1-7C7A-22521E8BA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998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Century Gothic" panose="020B0502020202020204" pitchFamily="34" charset="0"/>
              </a:rPr>
              <a:t>Unitary vs Multiple</a:t>
            </a:r>
          </a:p>
        </p:txBody>
      </p:sp>
      <p:pic>
        <p:nvPicPr>
          <p:cNvPr id="3074" name="Picture 2" descr="Starship Compendium – ElonX.net">
            <a:extLst>
              <a:ext uri="{FF2B5EF4-FFF2-40B4-BE49-F238E27FC236}">
                <a16:creationId xmlns:a16="http://schemas.microsoft.com/office/drawing/2014/main" id="{DE33B6BB-4261-47BF-4C18-0230EE52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648200" cy="26146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4815072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223</Words>
  <Application>Microsoft Office PowerPoint</Application>
  <PresentationFormat>On-screen Show (4:3)</PresentationFormat>
  <Paragraphs>114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PGothic</vt:lpstr>
      <vt:lpstr>Arial</vt:lpstr>
      <vt:lpstr>Arial Narrow</vt:lpstr>
      <vt:lpstr>Calibri</vt:lpstr>
      <vt:lpstr>Candara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Loma Linda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 Systems</dc:creator>
  <cp:lastModifiedBy>Doug Plata</cp:lastModifiedBy>
  <cp:revision>196</cp:revision>
  <dcterms:created xsi:type="dcterms:W3CDTF">2015-06-25T18:10:55Z</dcterms:created>
  <dcterms:modified xsi:type="dcterms:W3CDTF">2025-03-17T11:53:24Z</dcterms:modified>
</cp:coreProperties>
</file>