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6" r:id="rId3"/>
    <p:sldId id="294" r:id="rId4"/>
    <p:sldId id="297" r:id="rId5"/>
    <p:sldId id="286" r:id="rId6"/>
    <p:sldId id="284" r:id="rId7"/>
    <p:sldId id="332" r:id="rId8"/>
    <p:sldId id="282" r:id="rId9"/>
    <p:sldId id="262" r:id="rId10"/>
    <p:sldId id="259" r:id="rId11"/>
    <p:sldId id="291" r:id="rId12"/>
    <p:sldId id="295" r:id="rId13"/>
    <p:sldId id="300" r:id="rId14"/>
    <p:sldId id="335" r:id="rId15"/>
    <p:sldId id="336" r:id="rId16"/>
    <p:sldId id="337" r:id="rId17"/>
    <p:sldId id="338" r:id="rId18"/>
    <p:sldId id="339" r:id="rId19"/>
    <p:sldId id="329" r:id="rId20"/>
    <p:sldId id="330" r:id="rId21"/>
    <p:sldId id="331" r:id="rId2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6352D-3269-4136-B1F5-6C63FE5BE864}" v="1" dt="2023-09-26T03:17:42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Plata" userId="2aeb4832d5614f2b" providerId="LiveId" clId="{BE96352D-3269-4136-B1F5-6C63FE5BE864}"/>
    <pc:docChg chg="modSld">
      <pc:chgData name="Doug Plata" userId="2aeb4832d5614f2b" providerId="LiveId" clId="{BE96352D-3269-4136-B1F5-6C63FE5BE864}" dt="2023-09-26T03:17:42.528" v="0" actId="164"/>
      <pc:docMkLst>
        <pc:docMk/>
      </pc:docMkLst>
      <pc:sldChg chg="addSp modSp">
        <pc:chgData name="Doug Plata" userId="2aeb4832d5614f2b" providerId="LiveId" clId="{BE96352D-3269-4136-B1F5-6C63FE5BE864}" dt="2023-09-26T03:17:42.528" v="0" actId="164"/>
        <pc:sldMkLst>
          <pc:docMk/>
          <pc:sldMk cId="371991350" sldId="262"/>
        </pc:sldMkLst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1" creationId="{ABFB6E07-A573-4E1D-BFAE-F96434F0356D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7" creationId="{36A4C634-E8A7-40C6-A9B4-0FE55AB4355B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39" creationId="{259E9C5F-CCD9-49C6-AB69-07AA082F8884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41" creationId="{ED07BEA0-4230-48BA-8DD5-0D1420F17BB5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42" creationId="{03F91FC3-CBDC-468B-B125-3298AD99987C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45" creationId="{34B67EE9-0E43-43ED-A8BC-76CD688C4B13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46" creationId="{98ED703B-7DA6-41A8-866B-201CE55630F6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50" creationId="{777054A3-8393-491E-8E9C-12346869CE74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51" creationId="{A65ADAF5-F1B7-4CEC-8173-5255BFAEACC8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52" creationId="{609F1FC6-AB62-4220-9C3B-EFDEDC002052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54" creationId="{A571976B-7919-45FD-A34B-F4BE2538F4E8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62" creationId="{9B456AF8-1ED8-4D10-81D6-D99D28272194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71" creationId="{4FB2A3E1-A75E-41C3-843E-1ADA74656D3C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86" creationId="{D61D7FA9-A6B4-4531-BF2E-16FD60FB99EC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89" creationId="{26CB1C4F-C1CA-4F58-9918-F52BE3182178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03" creationId="{B84F8320-940D-4AF4-AAEC-612CB52DADFC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14" creationId="{EAA65EF4-EED0-4309-89DC-838C2340F3FB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16" creationId="{8A5F02CB-DFA7-42B1-B5D6-FD34D5A387C7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56" creationId="{96DDA2CE-AD61-4465-B59C-4E25CE5EA11D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57" creationId="{5A4A11C6-43B2-4301-854F-15B85ADC3589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63" creationId="{9D3E35D8-34E3-49D3-9DB3-1D0A0A8D1C72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67" creationId="{DAAA32BA-DDE9-4D57-ABA9-1C030034F346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68" creationId="{54F6A6E9-50AD-430F-9BC5-7F243612D2ED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169" creationId="{B11CD344-171B-417C-AFEF-4DB2D6763DC4}"/>
          </ac:spMkLst>
        </pc:spChg>
        <pc:spChg chg="mod">
          <ac:chgData name="Doug Plata" userId="2aeb4832d5614f2b" providerId="LiveId" clId="{BE96352D-3269-4136-B1F5-6C63FE5BE864}" dt="2023-09-26T03:17:42.528" v="0" actId="164"/>
          <ac:spMkLst>
            <pc:docMk/>
            <pc:sldMk cId="371991350" sldId="262"/>
            <ac:spMk id="207" creationId="{C2F0833B-ABEF-4DE6-BDE8-79BC347AFC56}"/>
          </ac:spMkLst>
        </pc:spChg>
        <pc:grpChg chg="add 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" creationId="{2C9B87AC-A295-2222-D733-56D75B2C8ABF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1" creationId="{777B3731-782A-4C9B-9642-80204E50703A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2" creationId="{1F1D653D-66A6-42CD-874B-02ED0A498A26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65" creationId="{E0DA3ED8-D0A1-4283-A91F-0E07999289DB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187" creationId="{3D9BB2BB-D053-4820-900E-E465EBCE08AF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191" creationId="{37CA3017-ACBD-4410-BDE6-78EA13B31112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195" creationId="{820CC005-8B0C-4181-AA7A-FA60C485342A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199" creationId="{01D6590A-7CD7-41E5-9479-B94FCDC32A57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03" creationId="{306321F0-B449-4525-B5EF-AECBAA30848C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08" creationId="{013003DA-2A3E-4E9E-BEB4-22B86E93DCCF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12" creationId="{F1AFBF30-3983-4B74-B0A0-DE77E79773EC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16" creationId="{60CF0C29-8319-430A-BEEC-9FC7FFD56E4F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20" creationId="{FD7496FE-B8E6-4AB8-A57B-D30D1BA7C922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65" creationId="{990B55FD-9C22-46BD-A6C1-67F7160F5431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71" creationId="{21C338D6-1EAD-4C6D-8132-4B3AAB465B8A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75" creationId="{08102423-E3EB-491D-BB78-9BAD7F3B74C1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79" creationId="{799A20D0-5E33-4A04-990F-1758E48FB332}"/>
          </ac:grpSpMkLst>
        </pc:grpChg>
        <pc:grpChg chg="mod">
          <ac:chgData name="Doug Plata" userId="2aeb4832d5614f2b" providerId="LiveId" clId="{BE96352D-3269-4136-B1F5-6C63FE5BE864}" dt="2023-09-26T03:17:42.528" v="0" actId="164"/>
          <ac:grpSpMkLst>
            <pc:docMk/>
            <pc:sldMk cId="371991350" sldId="262"/>
            <ac:grpSpMk id="283" creationId="{92DAD8D2-3366-4381-9164-C9D7CE3AEA57}"/>
          </ac:grpSpMkLst>
        </pc:grp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3" creationId="{D7545D53-A57D-43F2-83B1-9EDD54885875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46" creationId="{216C6327-48D8-4AD7-A722-4029724D790D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47" creationId="{07FCDB9F-015F-4041-A54D-FFF9726CBB18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48" creationId="{8C135E77-8079-44D6-B88E-C9744CA5476B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0" creationId="{9A8EFA8B-1618-474B-87AF-6644F3BDE443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1" creationId="{57A5970E-A0A7-4ABD-B468-CA128EE2A26E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2" creationId="{56C31D9B-48C9-4B59-9F95-68D3C8EDCBED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3" creationId="{C9CDAB14-65D4-415D-BD24-5317270F0AA8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4" creationId="{95BD0B4C-37C6-44F1-A2D3-5D89D50CBC9F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5" creationId="{F117442F-28A3-49F3-812A-EDC2F75991DD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6" creationId="{596C4A3F-6747-455C-9899-82B81F303D57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7" creationId="{AF5DA6D0-188D-49FA-B362-D1C260530318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8" creationId="{D9A04FE0-C37E-4008-8606-1EF5236E11DB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79" creationId="{C396D6B6-BEBC-43F2-8A72-C87B2A8BE623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180" creationId="{49516192-BB53-44C8-B6CE-6F40646512D5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26" creationId="{F3549DC5-70A9-4C8C-8B5B-AE89A75FDD52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28" creationId="{878B0CFF-F136-4AD9-A6BE-16D09CDEE053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29" creationId="{B10E4B2D-DA84-4B6A-92AD-BC54AF49C481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0" creationId="{F6D1F664-71D3-4027-BB44-A92EBB0E15E2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1" creationId="{8E426E37-287F-48F4-B63F-BC9D32439196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2" creationId="{61524661-178A-4FB9-9B2C-DF64F07DA212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3" creationId="{7EEEC856-DCFE-43E6-ABE3-8039741B62CB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4" creationId="{44CF2FCC-D39E-4C45-BD4F-DC55920748CC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5" creationId="{CB3BC180-3FC1-4D6C-9DB7-8CCE33B59698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6" creationId="{D1BC2CFC-7CA7-465E-90F7-E00DFCD5CD9E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7" creationId="{CF876239-41A5-482D-8771-0FBA39480D07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8" creationId="{442BFBAD-8052-4301-8F0D-F340DE0DFF2F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39" creationId="{03820272-A845-452B-B224-7A9AF7A4DB9E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0" creationId="{F2108048-1419-42F8-9DCE-FFEB22B8711D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1" creationId="{385114CF-7611-4734-A163-10E6A0D3DD7D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2" creationId="{A989436A-58D1-412F-AD15-5298210DFC8B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3" creationId="{ED8FD39E-F174-4DA4-9DA6-045A018CCE2E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4" creationId="{0C1ED2DF-03B5-41B3-95E1-756B6DB95AA9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5" creationId="{90A5D328-2751-4573-9F78-9C1790FB6FED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6" creationId="{8DE9B0DC-9F8F-4E23-961D-A843F346F6FB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7" creationId="{3C8A0338-D8CB-4012-BD26-4CA39A4F5EDF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8" creationId="{2E1C12B5-5E24-46F8-8A27-936F58970184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49" creationId="{D4B87E43-92E8-42E6-A9C2-3D5755464988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50" creationId="{3942A680-64BD-4363-822E-170488B9DEE7}"/>
          </ac:cxnSpMkLst>
        </pc:cxnChg>
        <pc:cxnChg chg="mod">
          <ac:chgData name="Doug Plata" userId="2aeb4832d5614f2b" providerId="LiveId" clId="{BE96352D-3269-4136-B1F5-6C63FE5BE864}" dt="2023-09-26T03:17:42.528" v="0" actId="164"/>
          <ac:cxnSpMkLst>
            <pc:docMk/>
            <pc:sldMk cId="371991350" sldId="262"/>
            <ac:cxnSpMk id="251" creationId="{26B64A54-1737-4145-AB6E-27487EC872C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6CFE-D125-4925-A685-6BB15905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E1431-7FED-40A9-A62B-8FF03255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7297E-9340-4C3A-AF3B-65CE916C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81E97-B51A-48B7-B638-9BF1718F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71987-170F-4848-B52C-E8657D5F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09A4-7C32-4924-8BD9-19CDB07B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237A2-58EF-4B73-9D28-F4E078B98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6FF9C-7047-4E77-A89C-019958AA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68340-8D58-4057-AD80-282E33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3454-D6C7-4BC9-B360-AD3BD811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0A99A-C431-4FBC-871F-A352D3F09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443F4-2429-451C-A849-BDA3009A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27B26-C214-4EA0-A158-5B8EF1C4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4F58-D2C5-459A-98CB-9D419634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2D98-DD0F-4643-A974-198CD906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DC6B-238A-4F6D-AAFF-E40A7BB8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FD14-5475-4132-A6B9-315987D8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406EE-0137-4426-9913-E4CD2928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425BC-0AC5-4759-8129-7C71E2E0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63D2-D514-4945-93B6-1BD0E985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A2D6-2C14-4FF2-BCBF-CAF53188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F4682-4AD4-412D-806A-8A9ED65E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E6AC0-3819-45CB-A2F4-C578206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7E364-0397-4159-9761-43902CC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5424-434A-4851-8D4B-2BFC90C1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CCED-1F2F-4EC5-A9CD-B96E9047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5963-5E06-410D-B165-FDAA0DBA6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F898C-59E9-438B-9856-DB91D379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23B3D-110C-4145-8BA7-4D28D663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7C9F8-D31D-4D2B-A279-D19538E4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0E6DE-8F49-49FD-8496-833376A5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E889-E786-4633-B513-2879DBA9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E344B-652A-42F4-BFAB-EDD05173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7D2B3-B867-4EAC-AAB3-3358376E0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D2F97-4CF3-4797-8977-53E57590C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4EB90-7C96-4037-9FD0-2C33BEF2C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A7DEF-DF4A-48F6-8B28-E6C0D65C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19200-B9C1-4D7E-AE41-184B6D66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186BF-DDEA-4408-B151-F5FB480C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1636-2A78-4E04-AC39-079131DA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43CD2-2C77-4D6F-A142-D4400934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A5B96-872D-453A-A2B7-3A9BA44A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3A12-DBEE-4E15-A990-99000033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8DFC6-7669-471E-89E8-5BF7F257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125ED-9E3D-4192-A148-71456B4C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1E9F6-EA91-4DAB-BFA8-6FE3E50C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8C35-7CED-4D8A-A648-2F71C249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BC8E-15C9-4CE2-AD5C-BB866F38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4102D-EDE3-473E-9762-5C20B3E76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D6C8-87F5-4E09-A309-9E353F7F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52170-927F-4A70-8DBB-533D0DDB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FD550-559D-4006-97A2-F35CC54D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2135-C68B-4DF2-A44C-9A3A2458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1F0CF-AAD9-4701-89B5-A1095B7F4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5B36-158D-4B2F-B86F-E25AF81EE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3F0D-CA8E-4228-92C2-92842506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5C3C-60F8-425A-B37B-649CB2BE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839C6-F6DB-45C5-8D07-AB92AF94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FA3FE-A916-4C2E-994F-4BEF323B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44E89-05B1-4C03-B5C7-07CD9082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66A42-702F-4ABF-9352-B749505C2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0866-763A-483D-8843-0BA1640DB10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C1E5-C11D-4E96-B749-2AA452F8B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F26B-C060-49D4-81B6-DB36C79F3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384E5E-0222-4D31-8E2C-6BFB455754AC}"/>
              </a:ext>
            </a:extLst>
          </p:cNvPr>
          <p:cNvSpPr txBox="1"/>
          <p:nvPr/>
        </p:nvSpPr>
        <p:spPr>
          <a:xfrm>
            <a:off x="1" y="795128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Papercraft Pages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for the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 err="1"/>
              <a:t>InstaBase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352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32B05B-9381-4703-A078-2B402254738B}"/>
              </a:ext>
            </a:extLst>
          </p:cNvPr>
          <p:cNvGrpSpPr>
            <a:grpSpLocks noChangeAspect="1"/>
          </p:cNvGrpSpPr>
          <p:nvPr/>
        </p:nvGrpSpPr>
        <p:grpSpPr>
          <a:xfrm>
            <a:off x="188204" y="170120"/>
            <a:ext cx="11716002" cy="6400800"/>
            <a:chOff x="1060069" y="276445"/>
            <a:chExt cx="10806324" cy="59038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B25A8C-DE3D-4D17-A91F-81E0D315CE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069" y="2587918"/>
              <a:ext cx="8591235" cy="3592343"/>
              <a:chOff x="1028166" y="1466850"/>
              <a:chExt cx="13716533" cy="573543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7B1EE4-DA31-42EC-8BB7-E4C325441BFF}"/>
                  </a:ext>
                </a:extLst>
              </p:cNvPr>
              <p:cNvSpPr/>
              <p:nvPr/>
            </p:nvSpPr>
            <p:spPr>
              <a:xfrm>
                <a:off x="1028166" y="5026017"/>
                <a:ext cx="13697712" cy="2176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D5DDAB2-C786-4D6A-A0AF-19553B0507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75" t="14718" r="34120" b="50697"/>
              <a:stretch/>
            </p:blipFill>
            <p:spPr>
              <a:xfrm>
                <a:off x="1028698" y="1466850"/>
                <a:ext cx="13716001" cy="3559169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663F2ED-9174-4264-BB88-A7CF680A95B1}"/>
                  </a:ext>
                </a:extLst>
              </p:cNvPr>
              <p:cNvCxnSpPr/>
              <p:nvPr/>
            </p:nvCxnSpPr>
            <p:spPr>
              <a:xfrm>
                <a:off x="14668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197430B-F8C9-4EFD-9311-9ABFC12546CD}"/>
                  </a:ext>
                </a:extLst>
              </p:cNvPr>
              <p:cNvCxnSpPr/>
              <p:nvPr/>
            </p:nvCxnSpPr>
            <p:spPr>
              <a:xfrm>
                <a:off x="32004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B229D9C-93E9-43E3-A679-E36C6C35DAE5}"/>
                  </a:ext>
                </a:extLst>
              </p:cNvPr>
              <p:cNvCxnSpPr/>
              <p:nvPr/>
            </p:nvCxnSpPr>
            <p:spPr>
              <a:xfrm>
                <a:off x="48831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C53DB0F-5378-464F-947D-2D5EE24531DB}"/>
                  </a:ext>
                </a:extLst>
              </p:cNvPr>
              <p:cNvCxnSpPr/>
              <p:nvPr/>
            </p:nvCxnSpPr>
            <p:spPr>
              <a:xfrm>
                <a:off x="66167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A172E75-9766-417E-9EE8-BB31565B30A9}"/>
                  </a:ext>
                </a:extLst>
              </p:cNvPr>
              <p:cNvCxnSpPr/>
              <p:nvPr/>
            </p:nvCxnSpPr>
            <p:spPr>
              <a:xfrm>
                <a:off x="83375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C3DF4AC-A685-4EE8-B733-CA99EE9811D4}"/>
                  </a:ext>
                </a:extLst>
              </p:cNvPr>
              <p:cNvCxnSpPr/>
              <p:nvPr/>
            </p:nvCxnSpPr>
            <p:spPr>
              <a:xfrm>
                <a:off x="100774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51E0B66-52CF-4D73-B12B-5CC22B787428}"/>
                  </a:ext>
                </a:extLst>
              </p:cNvPr>
              <p:cNvCxnSpPr/>
              <p:nvPr/>
            </p:nvCxnSpPr>
            <p:spPr>
              <a:xfrm>
                <a:off x="117348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2D329A9-9D39-4203-BF88-5186D2F078C8}"/>
                  </a:ext>
                </a:extLst>
              </p:cNvPr>
              <p:cNvCxnSpPr/>
              <p:nvPr/>
            </p:nvCxnSpPr>
            <p:spPr>
              <a:xfrm>
                <a:off x="134874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C6887F-E932-45F1-9ADC-0DC73BEF73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875" y="712299"/>
              <a:ext cx="1282974" cy="1282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B00E25-41EE-405E-B6D7-DDA1ECFEC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34347" y="276445"/>
              <a:ext cx="2732046" cy="27320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E59202B-DE2C-4A9A-AB2F-D6166C8DAD49}"/>
              </a:ext>
            </a:extLst>
          </p:cNvPr>
          <p:cNvSpPr txBox="1"/>
          <p:nvPr/>
        </p:nvSpPr>
        <p:spPr>
          <a:xfrm>
            <a:off x="325607" y="-1"/>
            <a:ext cx="3842356" cy="112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ArtsHab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5486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260299" y="24245"/>
            <a:ext cx="3948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/>
              <a:t>WorkHab</a:t>
            </a:r>
            <a:endParaRPr lang="en-US" sz="66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E5F835-0AB8-4C84-B70B-67C80DBD8294}"/>
              </a:ext>
            </a:extLst>
          </p:cNvPr>
          <p:cNvSpPr/>
          <p:nvPr/>
        </p:nvSpPr>
        <p:spPr>
          <a:xfrm>
            <a:off x="6815" y="6377865"/>
            <a:ext cx="121615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636A4E-678C-48DD-A20B-73BBCF054227}"/>
              </a:ext>
            </a:extLst>
          </p:cNvPr>
          <p:cNvSpPr/>
          <p:nvPr/>
        </p:nvSpPr>
        <p:spPr>
          <a:xfrm rot="9047055">
            <a:off x="2644885" y="2431214"/>
            <a:ext cx="8697877" cy="2286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CBBEBC-3788-4100-9408-7D5E9283E2B7}"/>
              </a:ext>
            </a:extLst>
          </p:cNvPr>
          <p:cNvSpPr/>
          <p:nvPr/>
        </p:nvSpPr>
        <p:spPr>
          <a:xfrm rot="14447055">
            <a:off x="4401615" y="2037035"/>
            <a:ext cx="6771442" cy="2286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FE68B2-DAB7-4AE1-B82B-A8A5E88B238F}"/>
              </a:ext>
            </a:extLst>
          </p:cNvPr>
          <p:cNvGrpSpPr/>
          <p:nvPr/>
        </p:nvGrpSpPr>
        <p:grpSpPr>
          <a:xfrm rot="10800000" flipH="1">
            <a:off x="-536322" y="971973"/>
            <a:ext cx="4784841" cy="3690399"/>
            <a:chOff x="-50344" y="1332233"/>
            <a:chExt cx="4297823" cy="331596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FF404D-B264-40B4-A222-B14BCA2F9D55}"/>
                </a:ext>
              </a:extLst>
            </p:cNvPr>
            <p:cNvCxnSpPr/>
            <p:nvPr/>
          </p:nvCxnSpPr>
          <p:spPr>
            <a:xfrm>
              <a:off x="1032607" y="1567162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412241-E254-44E9-8047-05647F1F0FB4}"/>
                </a:ext>
              </a:extLst>
            </p:cNvPr>
            <p:cNvCxnSpPr/>
            <p:nvPr/>
          </p:nvCxnSpPr>
          <p:spPr>
            <a:xfrm>
              <a:off x="1034182" y="237285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3B73F6-9207-4EF9-BF36-822052B5E50B}"/>
                </a:ext>
              </a:extLst>
            </p:cNvPr>
            <p:cNvCxnSpPr/>
            <p:nvPr/>
          </p:nvCxnSpPr>
          <p:spPr>
            <a:xfrm>
              <a:off x="1053103" y="317697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721E8DC-CDB2-4491-A1B9-8E9523765463}"/>
                </a:ext>
              </a:extLst>
            </p:cNvPr>
            <p:cNvCxnSpPr/>
            <p:nvPr/>
          </p:nvCxnSpPr>
          <p:spPr>
            <a:xfrm>
              <a:off x="1026297" y="3973207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BB2C09-05F4-4A48-BEF9-75C129C0ACC0}"/>
                </a:ext>
              </a:extLst>
            </p:cNvPr>
            <p:cNvCxnSpPr/>
            <p:nvPr/>
          </p:nvCxnSpPr>
          <p:spPr>
            <a:xfrm>
              <a:off x="2093727" y="1332233"/>
              <a:ext cx="0" cy="3232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536168-67BF-4E0B-B0B8-15D75820D9D2}"/>
                </a:ext>
              </a:extLst>
            </p:cNvPr>
            <p:cNvSpPr/>
            <p:nvPr/>
          </p:nvSpPr>
          <p:spPr>
            <a:xfrm rot="16200000">
              <a:off x="733370" y="2698941"/>
              <a:ext cx="3232542" cy="512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FA955D-A169-43C6-9A01-B70FBB5E6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064049" y="2390922"/>
              <a:ext cx="3232542" cy="113431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565D40-0F77-404C-B391-39C9C5D9A18F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" t="14719" r="66575" b="50939"/>
            <a:stretch/>
          </p:blipFill>
          <p:spPr>
            <a:xfrm rot="16200000">
              <a:off x="-87072" y="2463137"/>
              <a:ext cx="3311630" cy="1058499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798526-F004-4A9C-A6A6-503D5D1741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50344" y="2482529"/>
              <a:ext cx="968208" cy="969762"/>
              <a:chOff x="1688318" y="1115300"/>
              <a:chExt cx="5169148" cy="5177444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C779C7E6-D5C7-4247-98BF-6589F369A925}"/>
                  </a:ext>
                </a:extLst>
              </p:cNvPr>
              <p:cNvSpPr/>
              <p:nvPr/>
            </p:nvSpPr>
            <p:spPr>
              <a:xfrm>
                <a:off x="1688318" y="1115300"/>
                <a:ext cx="5169148" cy="5169148"/>
              </a:xfrm>
              <a:prstGeom prst="arc">
                <a:avLst>
                  <a:gd name="adj1" fmla="val 16200000"/>
                  <a:gd name="adj2" fmla="val 53926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36568A-79D8-4AD9-8B9A-BF8454605EAE}"/>
                  </a:ext>
                </a:extLst>
              </p:cNvPr>
              <p:cNvCxnSpPr/>
              <p:nvPr/>
            </p:nvCxnSpPr>
            <p:spPr>
              <a:xfrm>
                <a:off x="4265930" y="1126384"/>
                <a:ext cx="0" cy="5166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AAEE12-1447-4F66-AA25-D247504582FF}"/>
                </a:ext>
              </a:extLst>
            </p:cNvPr>
            <p:cNvSpPr/>
            <p:nvPr/>
          </p:nvSpPr>
          <p:spPr>
            <a:xfrm rot="16200000">
              <a:off x="1244335" y="2700601"/>
              <a:ext cx="3232542" cy="512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463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-221116" y="-86047"/>
            <a:ext cx="6477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/>
              <a:t>WorkHab</a:t>
            </a:r>
            <a:endParaRPr lang="en-US" sz="6600" b="1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20F1FBE-96A3-41D2-82F7-CE7805EFC1AD}"/>
              </a:ext>
            </a:extLst>
          </p:cNvPr>
          <p:cNvCxnSpPr/>
          <p:nvPr/>
        </p:nvCxnSpPr>
        <p:spPr>
          <a:xfrm flipH="1">
            <a:off x="3808982" y="2649524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590CD70-30C3-4C54-B2AC-ADEC7EC21CBF}"/>
              </a:ext>
            </a:extLst>
          </p:cNvPr>
          <p:cNvCxnSpPr/>
          <p:nvPr/>
        </p:nvCxnSpPr>
        <p:spPr>
          <a:xfrm flipH="1">
            <a:off x="3807230" y="3545021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7495660-74CC-4B10-9426-72D34A8CC078}"/>
              </a:ext>
            </a:extLst>
          </p:cNvPr>
          <p:cNvCxnSpPr/>
          <p:nvPr/>
        </p:nvCxnSpPr>
        <p:spPr>
          <a:xfrm flipH="1">
            <a:off x="3786193" y="4438769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E6A8A26-29B0-425F-962E-1EC048059C24}"/>
              </a:ext>
            </a:extLst>
          </p:cNvPr>
          <p:cNvCxnSpPr/>
          <p:nvPr/>
        </p:nvCxnSpPr>
        <p:spPr>
          <a:xfrm flipH="1">
            <a:off x="3815998" y="5323750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EE0B1D-4593-4DCB-B979-6F517C54B073}"/>
              </a:ext>
            </a:extLst>
          </p:cNvPr>
          <p:cNvCxnSpPr/>
          <p:nvPr/>
        </p:nvCxnSpPr>
        <p:spPr>
          <a:xfrm flipH="1">
            <a:off x="2629163" y="2388410"/>
            <a:ext cx="0" cy="3592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13F4902-35E3-42CF-A9A2-D59DA46F427F}"/>
              </a:ext>
            </a:extLst>
          </p:cNvPr>
          <p:cNvSpPr/>
          <p:nvPr/>
        </p:nvSpPr>
        <p:spPr>
          <a:xfrm rot="5400000" flipH="1">
            <a:off x="548199" y="3907350"/>
            <a:ext cx="3592845" cy="569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3BB72D49-6750-40E1-BAC2-AECA365A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931332" y="3564875"/>
            <a:ext cx="3592845" cy="126120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111397E-F964-4EDE-8431-4F8C56952942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" t="14719" r="66575" b="50939"/>
          <a:stretch/>
        </p:blipFill>
        <p:spPr>
          <a:xfrm rot="5400000" flipH="1">
            <a:off x="1372498" y="3645154"/>
            <a:ext cx="3680748" cy="117690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FE0368DF-A4F2-448E-9683-372FB98F8EF0}"/>
              </a:ext>
            </a:extLst>
          </p:cNvPr>
          <p:cNvSpPr/>
          <p:nvPr/>
        </p:nvSpPr>
        <p:spPr>
          <a:xfrm rot="5400000" flipH="1">
            <a:off x="-19923" y="3909195"/>
            <a:ext cx="3592845" cy="569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B1F309-EF10-47C2-BBD0-5EAC1D6B0EBB}"/>
              </a:ext>
            </a:extLst>
          </p:cNvPr>
          <p:cNvGrpSpPr/>
          <p:nvPr/>
        </p:nvGrpSpPr>
        <p:grpSpPr>
          <a:xfrm flipH="1">
            <a:off x="8597046" y="289706"/>
            <a:ext cx="3582322" cy="3686410"/>
            <a:chOff x="1026297" y="1332233"/>
            <a:chExt cx="3221182" cy="331596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74D99EF-64C3-4E7D-988C-929CE64EBF53}"/>
                </a:ext>
              </a:extLst>
            </p:cNvPr>
            <p:cNvCxnSpPr/>
            <p:nvPr/>
          </p:nvCxnSpPr>
          <p:spPr>
            <a:xfrm>
              <a:off x="1032607" y="1567162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C4253C-EEF8-4FEB-943D-C5F74BF43BAE}"/>
                </a:ext>
              </a:extLst>
            </p:cNvPr>
            <p:cNvCxnSpPr/>
            <p:nvPr/>
          </p:nvCxnSpPr>
          <p:spPr>
            <a:xfrm>
              <a:off x="1034182" y="237285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42D7BA1-5F50-45DE-A96E-E11DFAD2127D}"/>
                </a:ext>
              </a:extLst>
            </p:cNvPr>
            <p:cNvCxnSpPr/>
            <p:nvPr/>
          </p:nvCxnSpPr>
          <p:spPr>
            <a:xfrm>
              <a:off x="1053103" y="317697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1878E0-6C03-4E39-8B09-EE25718A6AE3}"/>
                </a:ext>
              </a:extLst>
            </p:cNvPr>
            <p:cNvCxnSpPr/>
            <p:nvPr/>
          </p:nvCxnSpPr>
          <p:spPr>
            <a:xfrm>
              <a:off x="1026297" y="3973207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8D22C4E-3A85-47DC-BA2E-301073253B1B}"/>
                </a:ext>
              </a:extLst>
            </p:cNvPr>
            <p:cNvCxnSpPr/>
            <p:nvPr/>
          </p:nvCxnSpPr>
          <p:spPr>
            <a:xfrm>
              <a:off x="2093727" y="1332233"/>
              <a:ext cx="0" cy="3232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5A41E1-CA2F-4653-8893-F5DFB5DBE8B3}"/>
                </a:ext>
              </a:extLst>
            </p:cNvPr>
            <p:cNvSpPr/>
            <p:nvPr/>
          </p:nvSpPr>
          <p:spPr>
            <a:xfrm rot="16200000">
              <a:off x="733370" y="2698941"/>
              <a:ext cx="3232542" cy="512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96A227CE-0A35-486C-99B3-7DAC0CE9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064049" y="2390922"/>
              <a:ext cx="3232542" cy="1134319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4B8F197-FA17-4A8A-B95F-20C55B5ED260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" t="14719" r="66575" b="50939"/>
            <a:stretch/>
          </p:blipFill>
          <p:spPr>
            <a:xfrm rot="16200000">
              <a:off x="-87072" y="2463137"/>
              <a:ext cx="3311630" cy="1058499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C9C7788-FCF5-461F-99DB-E9C8000F79EC}"/>
                </a:ext>
              </a:extLst>
            </p:cNvPr>
            <p:cNvSpPr/>
            <p:nvPr/>
          </p:nvSpPr>
          <p:spPr>
            <a:xfrm rot="16200000">
              <a:off x="1244335" y="2700601"/>
              <a:ext cx="3232542" cy="512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40C07A8-C741-4228-8243-13B46DB64495}"/>
              </a:ext>
            </a:extLst>
          </p:cNvPr>
          <p:cNvGrpSpPr/>
          <p:nvPr/>
        </p:nvGrpSpPr>
        <p:grpSpPr>
          <a:xfrm>
            <a:off x="10487940" y="4979348"/>
            <a:ext cx="1093404" cy="1081656"/>
            <a:chOff x="10487940" y="4979348"/>
            <a:chExt cx="1093404" cy="1081656"/>
          </a:xfrm>
        </p:grpSpPr>
        <p:sp>
          <p:nvSpPr>
            <p:cNvPr id="111" name="Arc 110">
              <a:extLst>
                <a:ext uri="{FF2B5EF4-FFF2-40B4-BE49-F238E27FC236}">
                  <a16:creationId xmlns:a16="http://schemas.microsoft.com/office/drawing/2014/main" id="{FEE45E16-052E-420D-9B6F-024DF731290F}"/>
                </a:ext>
              </a:extLst>
            </p:cNvPr>
            <p:cNvSpPr/>
            <p:nvPr/>
          </p:nvSpPr>
          <p:spPr>
            <a:xfrm flipH="1">
              <a:off x="10487940" y="4979348"/>
              <a:ext cx="1076514" cy="1076126"/>
            </a:xfrm>
            <a:prstGeom prst="arc">
              <a:avLst>
                <a:gd name="adj1" fmla="val 16200000"/>
                <a:gd name="adj2" fmla="val 53926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58D3774-2B74-4332-BFD5-44B9A3627D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10505852" y="4984173"/>
              <a:ext cx="1075492" cy="1076831"/>
              <a:chOff x="35141116" y="-3746698"/>
              <a:chExt cx="5169148" cy="5177434"/>
            </a:xfrm>
          </p:grpSpPr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BAF5FE1-970F-4150-A55A-A23BBA337AD0}"/>
                  </a:ext>
                </a:extLst>
              </p:cNvPr>
              <p:cNvSpPr/>
              <p:nvPr/>
            </p:nvSpPr>
            <p:spPr>
              <a:xfrm>
                <a:off x="35141116" y="-3746698"/>
                <a:ext cx="5169148" cy="5169140"/>
              </a:xfrm>
              <a:prstGeom prst="arc">
                <a:avLst>
                  <a:gd name="adj1" fmla="val 16200000"/>
                  <a:gd name="adj2" fmla="val 53926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7C2C123-424E-4366-927F-E95839B62292}"/>
                  </a:ext>
                </a:extLst>
              </p:cNvPr>
              <p:cNvCxnSpPr/>
              <p:nvPr/>
            </p:nvCxnSpPr>
            <p:spPr>
              <a:xfrm>
                <a:off x="37718725" y="-3735615"/>
                <a:ext cx="0" cy="5166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9AFC70-7B49-45C0-AEA1-8E4EF99C7D70}"/>
              </a:ext>
            </a:extLst>
          </p:cNvPr>
          <p:cNvGrpSpPr/>
          <p:nvPr/>
        </p:nvGrpSpPr>
        <p:grpSpPr>
          <a:xfrm>
            <a:off x="4375848" y="2322278"/>
            <a:ext cx="5281132" cy="3682075"/>
            <a:chOff x="4720096" y="2645006"/>
            <a:chExt cx="5281132" cy="368207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7C7618-5BBD-45A0-B18E-F35D9365B0E7}"/>
                </a:ext>
              </a:extLst>
            </p:cNvPr>
            <p:cNvCxnSpPr/>
            <p:nvPr/>
          </p:nvCxnSpPr>
          <p:spPr>
            <a:xfrm rot="10800000" flipH="1">
              <a:off x="4727105" y="5643927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1AAA036-A583-4329-B5FD-DAB42AEE7F71}"/>
                </a:ext>
              </a:extLst>
            </p:cNvPr>
            <p:cNvCxnSpPr/>
            <p:nvPr/>
          </p:nvCxnSpPr>
          <p:spPr>
            <a:xfrm rot="10800000" flipH="1">
              <a:off x="4728854" y="4749280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C2EA7BF-29F6-4FC6-9D3A-B61871CE6582}"/>
                </a:ext>
              </a:extLst>
            </p:cNvPr>
            <p:cNvCxnSpPr/>
            <p:nvPr/>
          </p:nvCxnSpPr>
          <p:spPr>
            <a:xfrm rot="10800000" flipH="1">
              <a:off x="4749872" y="3856379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098BA96-CACC-4971-A545-49281D4434B4}"/>
                </a:ext>
              </a:extLst>
            </p:cNvPr>
            <p:cNvCxnSpPr/>
            <p:nvPr/>
          </p:nvCxnSpPr>
          <p:spPr>
            <a:xfrm rot="10800000" flipH="1">
              <a:off x="4720096" y="2972238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D59D2F1-F5E3-43CC-AD5C-A4ABA0EC5EFB}"/>
                </a:ext>
              </a:extLst>
            </p:cNvPr>
            <p:cNvCxnSpPr/>
            <p:nvPr/>
          </p:nvCxnSpPr>
          <p:spPr>
            <a:xfrm rot="10800000" flipH="1">
              <a:off x="5905804" y="2737643"/>
              <a:ext cx="0" cy="358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6D228FC-06F0-404C-B93A-CCC8DBC8A861}"/>
                </a:ext>
              </a:extLst>
            </p:cNvPr>
            <p:cNvSpPr/>
            <p:nvPr/>
          </p:nvSpPr>
          <p:spPr>
            <a:xfrm rot="16200000" flipH="1">
              <a:off x="4398882" y="4240777"/>
              <a:ext cx="3589438" cy="568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4BFACDE-262E-4709-8ED6-750A79F7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 flipH="1">
              <a:off x="7576505" y="3891722"/>
              <a:ext cx="3589438" cy="1260009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9EB9C03-72ED-44AA-8E6B-558C040C2166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" t="14719" r="66575" b="50939"/>
            <a:stretch/>
          </p:blipFill>
          <p:spPr>
            <a:xfrm rot="16200000" flipH="1">
              <a:off x="3484019" y="3895741"/>
              <a:ext cx="3677258" cy="1175787"/>
            </a:xfrm>
            <a:prstGeom prst="rect">
              <a:avLst/>
            </a:prstGeom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36D40-FBE2-4FD2-9FB6-FCE52462CC49}"/>
                </a:ext>
              </a:extLst>
            </p:cNvPr>
            <p:cNvSpPr/>
            <p:nvPr/>
          </p:nvSpPr>
          <p:spPr>
            <a:xfrm rot="16200000" flipH="1">
              <a:off x="4966466" y="4238933"/>
              <a:ext cx="3589438" cy="568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2D50535-AE11-4CE6-A39B-4D4AD3900B14}"/>
                </a:ext>
              </a:extLst>
            </p:cNvPr>
            <p:cNvCxnSpPr/>
            <p:nvPr/>
          </p:nvCxnSpPr>
          <p:spPr>
            <a:xfrm rot="10800000" flipH="1">
              <a:off x="7037815" y="2736171"/>
              <a:ext cx="0" cy="358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2C2AC4F-79DF-4F09-938A-3EA75546331C}"/>
                </a:ext>
              </a:extLst>
            </p:cNvPr>
            <p:cNvSpPr/>
            <p:nvPr/>
          </p:nvSpPr>
          <p:spPr>
            <a:xfrm rot="16200000" flipH="1">
              <a:off x="5530894" y="4239304"/>
              <a:ext cx="3589438" cy="568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A18DFAE-2799-4BEB-9DF0-F9757F49D1C5}"/>
                </a:ext>
              </a:extLst>
            </p:cNvPr>
            <p:cNvSpPr/>
            <p:nvPr/>
          </p:nvSpPr>
          <p:spPr>
            <a:xfrm rot="16200000" flipH="1">
              <a:off x="6098477" y="4237461"/>
              <a:ext cx="3589438" cy="568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5EC3257-B892-456E-8624-425C0D613B29}"/>
                </a:ext>
              </a:extLst>
            </p:cNvPr>
            <p:cNvSpPr/>
            <p:nvPr/>
          </p:nvSpPr>
          <p:spPr>
            <a:xfrm rot="16200000" flipH="1">
              <a:off x="6666436" y="4237831"/>
              <a:ext cx="3589438" cy="568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E532BFF-F691-4DF9-B5E2-DD6E93CF95DC}"/>
              </a:ext>
            </a:extLst>
          </p:cNvPr>
          <p:cNvSpPr/>
          <p:nvPr/>
        </p:nvSpPr>
        <p:spPr>
          <a:xfrm>
            <a:off x="6815" y="6377865"/>
            <a:ext cx="121615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7EE6B4-9858-446F-BCB4-B1176932D6ED}"/>
              </a:ext>
            </a:extLst>
          </p:cNvPr>
          <p:cNvGrpSpPr/>
          <p:nvPr/>
        </p:nvGrpSpPr>
        <p:grpSpPr>
          <a:xfrm>
            <a:off x="9165422" y="4973818"/>
            <a:ext cx="1093404" cy="1081656"/>
            <a:chOff x="10487940" y="4979348"/>
            <a:chExt cx="1093404" cy="1081656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8C3FA361-331F-4774-8D9E-BFDB1F6D03E8}"/>
                </a:ext>
              </a:extLst>
            </p:cNvPr>
            <p:cNvSpPr/>
            <p:nvPr/>
          </p:nvSpPr>
          <p:spPr>
            <a:xfrm flipH="1">
              <a:off x="10487940" y="4979348"/>
              <a:ext cx="1076514" cy="1076126"/>
            </a:xfrm>
            <a:prstGeom prst="arc">
              <a:avLst>
                <a:gd name="adj1" fmla="val 16200000"/>
                <a:gd name="adj2" fmla="val 53926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D674519-1415-40CF-9C7F-3A04395B8D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10505852" y="4984173"/>
              <a:ext cx="1075492" cy="1076831"/>
              <a:chOff x="35141116" y="-3746698"/>
              <a:chExt cx="5169148" cy="5177434"/>
            </a:xfrm>
          </p:grpSpPr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14AC7F1E-632A-4D4B-9052-F88BFD0D887A}"/>
                  </a:ext>
                </a:extLst>
              </p:cNvPr>
              <p:cNvSpPr/>
              <p:nvPr/>
            </p:nvSpPr>
            <p:spPr>
              <a:xfrm>
                <a:off x="35141116" y="-3746698"/>
                <a:ext cx="5169148" cy="5169140"/>
              </a:xfrm>
              <a:prstGeom prst="arc">
                <a:avLst>
                  <a:gd name="adj1" fmla="val 16200000"/>
                  <a:gd name="adj2" fmla="val 53926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C04D636-D5CA-4AEA-95D5-19E90683A2F3}"/>
                  </a:ext>
                </a:extLst>
              </p:cNvPr>
              <p:cNvCxnSpPr/>
              <p:nvPr/>
            </p:nvCxnSpPr>
            <p:spPr>
              <a:xfrm>
                <a:off x="37718725" y="-3735615"/>
                <a:ext cx="0" cy="5166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98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03BD2B8-6BC7-4C9D-BF81-9354F7E24C6D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66E931-C870-F7D1-6DCD-8E6FB6700E64}"/>
              </a:ext>
            </a:extLst>
          </p:cNvPr>
          <p:cNvSpPr/>
          <p:nvPr/>
        </p:nvSpPr>
        <p:spPr>
          <a:xfrm>
            <a:off x="1300246" y="1107996"/>
            <a:ext cx="8954097" cy="549058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A56594-6585-4F24-A9EC-331B412C790F}"/>
              </a:ext>
            </a:extLst>
          </p:cNvPr>
          <p:cNvGrpSpPr/>
          <p:nvPr/>
        </p:nvGrpSpPr>
        <p:grpSpPr>
          <a:xfrm rot="5400000">
            <a:off x="8657327" y="427384"/>
            <a:ext cx="2857696" cy="2814737"/>
            <a:chOff x="5038344" y="5259511"/>
            <a:chExt cx="1622886" cy="15984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08E06F3-2DA6-44C8-ADE1-C7E21CD72097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D9BFC7-0669-4CC0-AAA7-2E677217C57E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FEE8A7-8ACB-47CB-9300-7643234B9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5758DA-6EA4-4AC3-A8C5-D7FBC5795A9C}"/>
              </a:ext>
            </a:extLst>
          </p:cNvPr>
          <p:cNvGrpSpPr/>
          <p:nvPr/>
        </p:nvGrpSpPr>
        <p:grpSpPr>
          <a:xfrm rot="5400000">
            <a:off x="8673024" y="3657150"/>
            <a:ext cx="2857696" cy="2814737"/>
            <a:chOff x="5038344" y="5259511"/>
            <a:chExt cx="1622886" cy="15984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4C97E7-0996-47C3-8CD7-1E1A4ED7664C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E7755-15E3-4D75-A46E-41B4CFCBF17F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6AB70E-433C-41C8-9D89-82A6347F2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A182022-8D86-420C-A956-90AD6D678930}"/>
              </a:ext>
            </a:extLst>
          </p:cNvPr>
          <p:cNvSpPr>
            <a:spLocks noChangeAspect="1"/>
          </p:cNvSpPr>
          <p:nvPr/>
        </p:nvSpPr>
        <p:spPr>
          <a:xfrm rot="16200000">
            <a:off x="2312268" y="-496008"/>
            <a:ext cx="5506865" cy="8648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DD528-7462-42FD-82A8-0F97A9565F3F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GreenHab1</a:t>
            </a:r>
          </a:p>
        </p:txBody>
      </p:sp>
    </p:spTree>
    <p:extLst>
      <p:ext uri="{BB962C8B-B14F-4D97-AF65-F5344CB8AC3E}">
        <p14:creationId xmlns:p14="http://schemas.microsoft.com/office/powerpoint/2010/main" val="342747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806F6DE6-01D3-485F-85ED-F32180986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16200000">
            <a:off x="5017023" y="735759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2C03ABAF-043B-4EEB-A4A8-5D32297B6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5400000">
            <a:off x="4998242" y="-2555012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F6F06A-F722-436C-9C16-E00D7331D6F9}"/>
              </a:ext>
            </a:extLst>
          </p:cNvPr>
          <p:cNvSpPr txBox="1"/>
          <p:nvPr/>
        </p:nvSpPr>
        <p:spPr>
          <a:xfrm rot="16200000">
            <a:off x="-1771319" y="259435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GreenHab1</a:t>
            </a:r>
          </a:p>
        </p:txBody>
      </p:sp>
    </p:spTree>
    <p:extLst>
      <p:ext uri="{BB962C8B-B14F-4D97-AF65-F5344CB8AC3E}">
        <p14:creationId xmlns:p14="http://schemas.microsoft.com/office/powerpoint/2010/main" val="333215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03BD2B8-6BC7-4C9D-BF81-9354F7E24C6D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EDD161-85F1-89DB-7C99-3FD7442FF9B2}"/>
              </a:ext>
            </a:extLst>
          </p:cNvPr>
          <p:cNvSpPr/>
          <p:nvPr/>
        </p:nvSpPr>
        <p:spPr>
          <a:xfrm>
            <a:off x="1300246" y="1107996"/>
            <a:ext cx="8954097" cy="549058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8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A56594-6585-4F24-A9EC-331B412C790F}"/>
              </a:ext>
            </a:extLst>
          </p:cNvPr>
          <p:cNvGrpSpPr/>
          <p:nvPr/>
        </p:nvGrpSpPr>
        <p:grpSpPr>
          <a:xfrm rot="5400000">
            <a:off x="8657327" y="427384"/>
            <a:ext cx="2857696" cy="2814737"/>
            <a:chOff x="5038344" y="5259511"/>
            <a:chExt cx="1622886" cy="15984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08E06F3-2DA6-44C8-ADE1-C7E21CD72097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D9BFC7-0669-4CC0-AAA7-2E677217C57E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FEE8A7-8ACB-47CB-9300-7643234B9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5758DA-6EA4-4AC3-A8C5-D7FBC5795A9C}"/>
              </a:ext>
            </a:extLst>
          </p:cNvPr>
          <p:cNvGrpSpPr/>
          <p:nvPr/>
        </p:nvGrpSpPr>
        <p:grpSpPr>
          <a:xfrm rot="5400000">
            <a:off x="8673024" y="3657150"/>
            <a:ext cx="2857696" cy="2814737"/>
            <a:chOff x="5038344" y="5259511"/>
            <a:chExt cx="1622886" cy="15984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4C97E7-0996-47C3-8CD7-1E1A4ED7664C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E7755-15E3-4D75-A46E-41B4CFCBF17F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6AB70E-433C-41C8-9D89-82A6347F2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A182022-8D86-420C-A956-90AD6D678930}"/>
              </a:ext>
            </a:extLst>
          </p:cNvPr>
          <p:cNvSpPr>
            <a:spLocks noChangeAspect="1"/>
          </p:cNvSpPr>
          <p:nvPr/>
        </p:nvSpPr>
        <p:spPr>
          <a:xfrm rot="16200000">
            <a:off x="2312268" y="-496008"/>
            <a:ext cx="5506865" cy="8648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DD528-7462-42FD-82A8-0F97A9565F3F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GreenHab2</a:t>
            </a:r>
          </a:p>
        </p:txBody>
      </p:sp>
    </p:spTree>
    <p:extLst>
      <p:ext uri="{BB962C8B-B14F-4D97-AF65-F5344CB8AC3E}">
        <p14:creationId xmlns:p14="http://schemas.microsoft.com/office/powerpoint/2010/main" val="56072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806F6DE6-01D3-485F-85ED-F32180986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16200000">
            <a:off x="5017023" y="735759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2C03ABAF-043B-4EEB-A4A8-5D32297B6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5400000">
            <a:off x="4998242" y="-2555012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F6F06A-F722-436C-9C16-E00D7331D6F9}"/>
              </a:ext>
            </a:extLst>
          </p:cNvPr>
          <p:cNvSpPr txBox="1"/>
          <p:nvPr/>
        </p:nvSpPr>
        <p:spPr>
          <a:xfrm rot="16200000">
            <a:off x="-1771319" y="259435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GreenHab2</a:t>
            </a:r>
          </a:p>
        </p:txBody>
      </p:sp>
    </p:spTree>
    <p:extLst>
      <p:ext uri="{BB962C8B-B14F-4D97-AF65-F5344CB8AC3E}">
        <p14:creationId xmlns:p14="http://schemas.microsoft.com/office/powerpoint/2010/main" val="342019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E80EA-CCAA-4C97-85E3-49E3235A5243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SpinHab</a:t>
            </a:r>
            <a:endParaRPr lang="en-US" sz="66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6FB901-7C9C-4853-A1E0-5A91D76B7507}"/>
              </a:ext>
            </a:extLst>
          </p:cNvPr>
          <p:cNvSpPr>
            <a:spLocks/>
          </p:cNvSpPr>
          <p:nvPr/>
        </p:nvSpPr>
        <p:spPr>
          <a:xfrm>
            <a:off x="3619062" y="0"/>
            <a:ext cx="6858000" cy="685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4C4EE-C3BD-4F71-879A-F42C64E3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2" t="11511" r="15198" b="15108"/>
          <a:stretch/>
        </p:blipFill>
        <p:spPr>
          <a:xfrm>
            <a:off x="2120348" y="1113181"/>
            <a:ext cx="8097078" cy="4770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4E5E-0222-4D31-8E2C-6BFB455754AC}"/>
              </a:ext>
            </a:extLst>
          </p:cNvPr>
          <p:cNvSpPr txBox="1"/>
          <p:nvPr/>
        </p:nvSpPr>
        <p:spPr>
          <a:xfrm>
            <a:off x="272599" y="0"/>
            <a:ext cx="561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Rendering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1359C-C5ED-4AB5-93FD-0834671427A1}"/>
              </a:ext>
            </a:extLst>
          </p:cNvPr>
          <p:cNvSpPr txBox="1"/>
          <p:nvPr/>
        </p:nvSpPr>
        <p:spPr>
          <a:xfrm>
            <a:off x="2120348" y="6003235"/>
            <a:ext cx="824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InstaBase</a:t>
            </a:r>
            <a:r>
              <a:rPr lang="en-US" dirty="0"/>
              <a:t> would be set up rapidly through simple inflation with condensed air.  It is intended to provide for all of the needs of an Initial Crew of eight.</a:t>
            </a:r>
          </a:p>
        </p:txBody>
      </p:sp>
    </p:spTree>
    <p:extLst>
      <p:ext uri="{BB962C8B-B14F-4D97-AF65-F5344CB8AC3E}">
        <p14:creationId xmlns:p14="http://schemas.microsoft.com/office/powerpoint/2010/main" val="2929489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E80EA-CCAA-4C97-85E3-49E3235A5243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SpinHab</a:t>
            </a:r>
            <a:endParaRPr lang="en-US" sz="6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BE997C-BB25-4CD0-8341-B92266A2A911}"/>
              </a:ext>
            </a:extLst>
          </p:cNvPr>
          <p:cNvSpPr>
            <a:spLocks noChangeAspect="1"/>
          </p:cNvSpPr>
          <p:nvPr/>
        </p:nvSpPr>
        <p:spPr>
          <a:xfrm>
            <a:off x="3598909" y="37073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E80EA-CCAA-4C97-85E3-49E3235A5243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SpinHab</a:t>
            </a:r>
            <a:endParaRPr lang="en-US" sz="6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9ABE-0A88-42B6-899E-BCF60544A54D}"/>
              </a:ext>
            </a:extLst>
          </p:cNvPr>
          <p:cNvSpPr/>
          <p:nvPr/>
        </p:nvSpPr>
        <p:spPr>
          <a:xfrm>
            <a:off x="652904" y="2062643"/>
            <a:ext cx="10771632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73E8F-E133-4B87-90AF-9AAC9830AFCF}"/>
              </a:ext>
            </a:extLst>
          </p:cNvPr>
          <p:cNvSpPr/>
          <p:nvPr/>
        </p:nvSpPr>
        <p:spPr>
          <a:xfrm>
            <a:off x="677714" y="4469142"/>
            <a:ext cx="10771632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3CACC1-27AC-5EEE-FF8F-904F6CF0960D}"/>
              </a:ext>
            </a:extLst>
          </p:cNvPr>
          <p:cNvGrpSpPr/>
          <p:nvPr/>
        </p:nvGrpSpPr>
        <p:grpSpPr>
          <a:xfrm>
            <a:off x="849548" y="41563"/>
            <a:ext cx="8902427" cy="6685446"/>
            <a:chOff x="2604489" y="1369927"/>
            <a:chExt cx="7078214" cy="53155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DC280F6-5452-4860-9198-B39AE7717F48}"/>
                </a:ext>
              </a:extLst>
            </p:cNvPr>
            <p:cNvSpPr/>
            <p:nvPr/>
          </p:nvSpPr>
          <p:spPr>
            <a:xfrm rot="16200000">
              <a:off x="4066899" y="3659208"/>
              <a:ext cx="777240" cy="22167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D4D1CAC-2584-478C-9BFB-D07A4B0DC04B}"/>
                </a:ext>
              </a:extLst>
            </p:cNvPr>
            <p:cNvGrpSpPr/>
            <p:nvPr/>
          </p:nvGrpSpPr>
          <p:grpSpPr>
            <a:xfrm rot="16200000">
              <a:off x="7959615" y="2374385"/>
              <a:ext cx="338043" cy="562056"/>
              <a:chOff x="10094976" y="731520"/>
              <a:chExt cx="768104" cy="1331976"/>
            </a:xfrm>
          </p:grpSpPr>
          <p:sp>
            <p:nvSpPr>
              <p:cNvPr id="138" name="Trapezoid 137">
                <a:extLst>
                  <a:ext uri="{FF2B5EF4-FFF2-40B4-BE49-F238E27FC236}">
                    <a16:creationId xmlns:a16="http://schemas.microsoft.com/office/drawing/2014/main" id="{06FE03BB-E747-4F2D-A6DB-553AD8AFEDE5}"/>
                  </a:ext>
                </a:extLst>
              </p:cNvPr>
              <p:cNvSpPr/>
              <p:nvPr/>
            </p:nvSpPr>
            <p:spPr>
              <a:xfrm>
                <a:off x="10094976" y="731520"/>
                <a:ext cx="758952" cy="228600"/>
              </a:xfrm>
              <a:prstGeom prst="trapezoid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8F980AD-C25A-44E5-961B-C51E0D041AAC}"/>
                  </a:ext>
                </a:extLst>
              </p:cNvPr>
              <p:cNvSpPr/>
              <p:nvPr/>
            </p:nvSpPr>
            <p:spPr>
              <a:xfrm>
                <a:off x="10104129" y="960119"/>
                <a:ext cx="758951" cy="8787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1B2244EF-390B-4A5F-B98F-C1129ECE766A}"/>
                  </a:ext>
                </a:extLst>
              </p:cNvPr>
              <p:cNvSpPr/>
              <p:nvPr/>
            </p:nvSpPr>
            <p:spPr>
              <a:xfrm rot="10800000">
                <a:off x="10101072" y="1834896"/>
                <a:ext cx="758952" cy="228600"/>
              </a:xfrm>
              <a:prstGeom prst="trapezoid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667166-7DA8-4E88-9155-D4D4A5153FA0}"/>
                </a:ext>
              </a:extLst>
            </p:cNvPr>
            <p:cNvGrpSpPr/>
            <p:nvPr/>
          </p:nvGrpSpPr>
          <p:grpSpPr>
            <a:xfrm>
              <a:off x="5408864" y="6195147"/>
              <a:ext cx="283467" cy="490299"/>
              <a:chOff x="10094976" y="731520"/>
              <a:chExt cx="768104" cy="1331976"/>
            </a:xfrm>
          </p:grpSpPr>
          <p:sp>
            <p:nvSpPr>
              <p:cNvPr id="124" name="Trapezoid 123">
                <a:extLst>
                  <a:ext uri="{FF2B5EF4-FFF2-40B4-BE49-F238E27FC236}">
                    <a16:creationId xmlns:a16="http://schemas.microsoft.com/office/drawing/2014/main" id="{4EFD8193-35E9-4734-9C55-9D0F8EC64024}"/>
                  </a:ext>
                </a:extLst>
              </p:cNvPr>
              <p:cNvSpPr/>
              <p:nvPr/>
            </p:nvSpPr>
            <p:spPr>
              <a:xfrm>
                <a:off x="10094976" y="731520"/>
                <a:ext cx="758952" cy="228600"/>
              </a:xfrm>
              <a:prstGeom prst="trapezoid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875D928-BE60-4016-A4C2-C8E0A5ACD30D}"/>
                  </a:ext>
                </a:extLst>
              </p:cNvPr>
              <p:cNvSpPr/>
              <p:nvPr/>
            </p:nvSpPr>
            <p:spPr>
              <a:xfrm>
                <a:off x="10104129" y="960119"/>
                <a:ext cx="758951" cy="8787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rapezoid 129">
                <a:extLst>
                  <a:ext uri="{FF2B5EF4-FFF2-40B4-BE49-F238E27FC236}">
                    <a16:creationId xmlns:a16="http://schemas.microsoft.com/office/drawing/2014/main" id="{32CFB54E-E3E8-4466-ADCF-0873D76313B1}"/>
                  </a:ext>
                </a:extLst>
              </p:cNvPr>
              <p:cNvSpPr/>
              <p:nvPr/>
            </p:nvSpPr>
            <p:spPr>
              <a:xfrm rot="10800000">
                <a:off x="10101072" y="1834896"/>
                <a:ext cx="758952" cy="228600"/>
              </a:xfrm>
              <a:prstGeom prst="trapezoid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C4470E-CD7B-4FF0-8B23-CF7BF5B598B9}"/>
                </a:ext>
              </a:extLst>
            </p:cNvPr>
            <p:cNvGrpSpPr/>
            <p:nvPr/>
          </p:nvGrpSpPr>
          <p:grpSpPr>
            <a:xfrm>
              <a:off x="4551034" y="1745866"/>
              <a:ext cx="283467" cy="490299"/>
              <a:chOff x="10094976" y="731520"/>
              <a:chExt cx="768104" cy="1331976"/>
            </a:xfrm>
          </p:grpSpPr>
          <p:sp>
            <p:nvSpPr>
              <p:cNvPr id="4" name="Trapezoid 3">
                <a:extLst>
                  <a:ext uri="{FF2B5EF4-FFF2-40B4-BE49-F238E27FC236}">
                    <a16:creationId xmlns:a16="http://schemas.microsoft.com/office/drawing/2014/main" id="{5B4897F8-AFA6-4CE5-915E-B2DF98BF46E3}"/>
                  </a:ext>
                </a:extLst>
              </p:cNvPr>
              <p:cNvSpPr/>
              <p:nvPr/>
            </p:nvSpPr>
            <p:spPr>
              <a:xfrm>
                <a:off x="10094976" y="731520"/>
                <a:ext cx="758952" cy="228600"/>
              </a:xfrm>
              <a:prstGeom prst="trapezoid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8073A-D08E-49FE-8BE3-5DDC6F578104}"/>
                  </a:ext>
                </a:extLst>
              </p:cNvPr>
              <p:cNvSpPr/>
              <p:nvPr/>
            </p:nvSpPr>
            <p:spPr>
              <a:xfrm>
                <a:off x="10104129" y="960119"/>
                <a:ext cx="758951" cy="8787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A7BBD2AE-E7FE-46A6-9E0A-FECB1D98DE5B}"/>
                  </a:ext>
                </a:extLst>
              </p:cNvPr>
              <p:cNvSpPr/>
              <p:nvPr/>
            </p:nvSpPr>
            <p:spPr>
              <a:xfrm rot="10800000">
                <a:off x="10101072" y="1834896"/>
                <a:ext cx="758952" cy="228600"/>
              </a:xfrm>
              <a:prstGeom prst="trapezoid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565034-EE5D-4CC7-BED1-62FE47A1E220}"/>
                </a:ext>
              </a:extLst>
            </p:cNvPr>
            <p:cNvSpPr/>
            <p:nvPr/>
          </p:nvSpPr>
          <p:spPr>
            <a:xfrm rot="18878820">
              <a:off x="3237207" y="5317065"/>
              <a:ext cx="905164" cy="22167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0135BF4-BB0D-4866-9B71-F217F07BA8E1}"/>
                </a:ext>
              </a:extLst>
            </p:cNvPr>
            <p:cNvSpPr/>
            <p:nvPr/>
          </p:nvSpPr>
          <p:spPr>
            <a:xfrm>
              <a:off x="7456559" y="2808456"/>
              <a:ext cx="1810527" cy="18171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  <a:gs pos="1000">
                  <a:schemeClr val="bg2">
                    <a:lumMod val="25000"/>
                  </a:schemeClr>
                </a:gs>
                <a:gs pos="25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DBA5DE-B43F-483E-AE48-4FD7ED0DC061}"/>
                </a:ext>
              </a:extLst>
            </p:cNvPr>
            <p:cNvSpPr/>
            <p:nvPr/>
          </p:nvSpPr>
          <p:spPr>
            <a:xfrm>
              <a:off x="7456558" y="2780747"/>
              <a:ext cx="1810527" cy="18171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0000"/>
                    <a:alpha val="68000"/>
                  </a:schemeClr>
                </a:gs>
                <a:gs pos="100000">
                  <a:schemeClr val="bg2">
                    <a:lumMod val="25000"/>
                    <a:alpha val="4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573879-5724-4298-B3C8-EED5EC0D8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0554" y="4097405"/>
              <a:ext cx="1397726" cy="14727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2E5451-EE13-46F0-A57E-5176AAA20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3458723">
              <a:off x="4846279" y="2556967"/>
              <a:ext cx="2338813" cy="2373499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0D8BE8B-3E15-45EB-8447-BE4478AB78E3}"/>
                </a:ext>
              </a:extLst>
            </p:cNvPr>
            <p:cNvSpPr/>
            <p:nvPr/>
          </p:nvSpPr>
          <p:spPr>
            <a:xfrm>
              <a:off x="3086612" y="5603393"/>
              <a:ext cx="437671" cy="44761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8FAEA40-FB86-4135-8AC9-A1DA2ABE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52173" y="2130436"/>
              <a:ext cx="1289254" cy="130062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FE7C030-9FED-43E5-8B4D-8CBD88D73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661956" y="3472158"/>
              <a:ext cx="879828" cy="538379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84189B1-B428-434D-87C4-DB5AB19A53A1}"/>
                </a:ext>
              </a:extLst>
            </p:cNvPr>
            <p:cNvSpPr/>
            <p:nvPr/>
          </p:nvSpPr>
          <p:spPr>
            <a:xfrm>
              <a:off x="5419672" y="2184400"/>
              <a:ext cx="517872" cy="5165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DF6F667-C7B4-41F9-8F88-A09880364B4F}"/>
                </a:ext>
              </a:extLst>
            </p:cNvPr>
            <p:cNvCxnSpPr/>
            <p:nvPr/>
          </p:nvCxnSpPr>
          <p:spPr>
            <a:xfrm>
              <a:off x="5309677" y="33881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7ED5F2-1CF3-44DA-A4FC-655D0386F208}"/>
                </a:ext>
              </a:extLst>
            </p:cNvPr>
            <p:cNvCxnSpPr/>
            <p:nvPr/>
          </p:nvCxnSpPr>
          <p:spPr>
            <a:xfrm>
              <a:off x="4884227" y="34008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C387DC6-709E-47AC-A2A7-1F776CE813DE}"/>
                </a:ext>
              </a:extLst>
            </p:cNvPr>
            <p:cNvCxnSpPr/>
            <p:nvPr/>
          </p:nvCxnSpPr>
          <p:spPr>
            <a:xfrm>
              <a:off x="5093777" y="34008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78B8EFD-65A4-4848-9537-742FC723BF80}"/>
                </a:ext>
              </a:extLst>
            </p:cNvPr>
            <p:cNvCxnSpPr/>
            <p:nvPr/>
          </p:nvCxnSpPr>
          <p:spPr>
            <a:xfrm>
              <a:off x="6490777" y="33627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567F927-0B7A-4BFF-9115-046015B6FB6E}"/>
                </a:ext>
              </a:extLst>
            </p:cNvPr>
            <p:cNvCxnSpPr/>
            <p:nvPr/>
          </p:nvCxnSpPr>
          <p:spPr>
            <a:xfrm>
              <a:off x="6065327" y="33754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B501B78-05B8-441C-88FC-0375EF67AFD2}"/>
                </a:ext>
              </a:extLst>
            </p:cNvPr>
            <p:cNvCxnSpPr/>
            <p:nvPr/>
          </p:nvCxnSpPr>
          <p:spPr>
            <a:xfrm>
              <a:off x="6274877" y="33754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70622AD-3832-4F1C-BDAE-0C02EEE9D575}"/>
                </a:ext>
              </a:extLst>
            </p:cNvPr>
            <p:cNvCxnSpPr/>
            <p:nvPr/>
          </p:nvCxnSpPr>
          <p:spPr>
            <a:xfrm>
              <a:off x="7125777" y="336906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25FED9F-5986-4472-BC2F-4277B3D2CE3A}"/>
                </a:ext>
              </a:extLst>
            </p:cNvPr>
            <p:cNvCxnSpPr/>
            <p:nvPr/>
          </p:nvCxnSpPr>
          <p:spPr>
            <a:xfrm>
              <a:off x="6700327" y="338176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8746151-5DD5-4F34-9EB3-D0A0DA576B8F}"/>
                </a:ext>
              </a:extLst>
            </p:cNvPr>
            <p:cNvCxnSpPr/>
            <p:nvPr/>
          </p:nvCxnSpPr>
          <p:spPr>
            <a:xfrm>
              <a:off x="6909877" y="338176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04CE471-41CD-4FE9-9731-0C23FF869B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78608" y="30112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74C44E6-243E-4DA3-9491-506E0D462E2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281438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5D6BCF-DD62-446B-B828-F16E439DA85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26175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4936FB-FC5B-4E5E-9279-DE98D047BC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78608" y="41669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E8C19D-B3F2-4462-A11F-184EFF7108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397008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2515F6-69A4-497E-9D2C-7F28621873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37732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6855ADB-76DA-482F-8AE0-E0F950739E5F}"/>
                </a:ext>
              </a:extLst>
            </p:cNvPr>
            <p:cNvCxnSpPr/>
            <p:nvPr/>
          </p:nvCxnSpPr>
          <p:spPr>
            <a:xfrm>
              <a:off x="8357677" y="279756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EB5585-37BA-4197-8B08-9F5FC51D74A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64027" y="282296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26ADAD-5C7E-4DB2-9DF5-0322DF23F0D9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364027" y="282296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67BE8EE-3C90-4AAB-A4CC-B78D2475FBC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8336541" y="280614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29F4003-412C-41E3-B51E-FAB4C0563D05}"/>
                </a:ext>
              </a:extLst>
            </p:cNvPr>
            <p:cNvSpPr/>
            <p:nvPr/>
          </p:nvSpPr>
          <p:spPr>
            <a:xfrm>
              <a:off x="5962157" y="1976859"/>
              <a:ext cx="1910181" cy="13787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  <a:alpha val="36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3EEA749-4CCD-4DAE-AB95-8E432049997C}"/>
                </a:ext>
              </a:extLst>
            </p:cNvPr>
            <p:cNvCxnSpPr/>
            <p:nvPr/>
          </p:nvCxnSpPr>
          <p:spPr>
            <a:xfrm>
              <a:off x="6605077" y="1976859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7BA12DB-F962-4F4F-8A48-5ECD204C59E4}"/>
                </a:ext>
              </a:extLst>
            </p:cNvPr>
            <p:cNvCxnSpPr/>
            <p:nvPr/>
          </p:nvCxnSpPr>
          <p:spPr>
            <a:xfrm>
              <a:off x="7271827" y="1983209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7C6FCF5-E949-4C08-A623-B61AFCEB2628}"/>
                </a:ext>
              </a:extLst>
            </p:cNvPr>
            <p:cNvCxnSpPr/>
            <p:nvPr/>
          </p:nvCxnSpPr>
          <p:spPr>
            <a:xfrm>
              <a:off x="6947977" y="1983209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AF0FCF-AFA4-4E38-9ED6-DD31DFAA353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777657" y="191223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4319E4A-2C22-424E-8CA6-3A463EA31D6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6775517" y="223965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16F2340-8928-4B36-AA80-81F2BB00645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764957" y="255993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C4A987E-2C8F-4E09-AD47-8981E74EAEC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762817" y="288735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122EB0-4D5A-483A-BB33-9DF7118EA01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26907" y="290918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09A984D-473B-4046-B1B9-0DCFEB31319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24767" y="191580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BFB778-1CED-49F2-B176-70EA3D78BC8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14207" y="223608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2F55230-C802-4E0E-8A85-263DBB318F4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12067" y="256350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A5BA50-7992-4EC6-B124-3179561D878C}"/>
                </a:ext>
              </a:extLst>
            </p:cNvPr>
            <p:cNvCxnSpPr>
              <a:cxnSpLocks/>
            </p:cNvCxnSpPr>
            <p:nvPr/>
          </p:nvCxnSpPr>
          <p:spPr>
            <a:xfrm>
              <a:off x="7277587" y="2304497"/>
              <a:ext cx="59690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DD00354-52B2-44F8-A9AD-EC3ECF0E38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1237" y="2641047"/>
              <a:ext cx="60325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3C19866-A237-4877-B5B8-67167F224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5837" y="2316897"/>
              <a:ext cx="629240" cy="311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10F04A7-68AB-4866-BC9E-385F82B4A7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6787" y="2647397"/>
              <a:ext cx="628650" cy="31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E6C10F7-26AE-4892-9C28-C4123D5F9123}"/>
                </a:ext>
              </a:extLst>
            </p:cNvPr>
            <p:cNvSpPr/>
            <p:nvPr/>
          </p:nvSpPr>
          <p:spPr>
            <a:xfrm>
              <a:off x="4884227" y="3407166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2A8169-3DAD-4057-AEF0-C54376300455}"/>
                </a:ext>
              </a:extLst>
            </p:cNvPr>
            <p:cNvSpPr/>
            <p:nvPr/>
          </p:nvSpPr>
          <p:spPr>
            <a:xfrm>
              <a:off x="6907662" y="3390330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C60553-4557-4761-A7FB-45EED7E507A0}"/>
                </a:ext>
              </a:extLst>
            </p:cNvPr>
            <p:cNvSpPr/>
            <p:nvPr/>
          </p:nvSpPr>
          <p:spPr>
            <a:xfrm rot="5400000">
              <a:off x="5562096" y="2726991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15ED13-9FF6-4720-B92B-5434D83DF4F5}"/>
                </a:ext>
              </a:extLst>
            </p:cNvPr>
            <p:cNvSpPr/>
            <p:nvPr/>
          </p:nvSpPr>
          <p:spPr>
            <a:xfrm rot="5400000">
              <a:off x="5587496" y="4073191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EE32A9-5912-4F5A-9A78-D205B57592DD}"/>
                </a:ext>
              </a:extLst>
            </p:cNvPr>
            <p:cNvSpPr/>
            <p:nvPr/>
          </p:nvSpPr>
          <p:spPr>
            <a:xfrm>
              <a:off x="4032820" y="3518086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1E4351D-049F-4164-ACFF-1FBFBD2458A9}"/>
                </a:ext>
              </a:extLst>
            </p:cNvPr>
            <p:cNvSpPr/>
            <p:nvPr/>
          </p:nvSpPr>
          <p:spPr>
            <a:xfrm>
              <a:off x="4368979" y="2978552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0003E04-AA72-4027-A9D3-73CB4B0AB738}"/>
                </a:ext>
              </a:extLst>
            </p:cNvPr>
            <p:cNvSpPr/>
            <p:nvPr/>
          </p:nvSpPr>
          <p:spPr>
            <a:xfrm>
              <a:off x="4897267" y="2438802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5DE3DA-B82D-495C-AC79-3459C19604D8}"/>
                </a:ext>
              </a:extLst>
            </p:cNvPr>
            <p:cNvSpPr/>
            <p:nvPr/>
          </p:nvSpPr>
          <p:spPr>
            <a:xfrm>
              <a:off x="4897267" y="2978552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F707D1CE-2FDB-493A-A6A2-1F7F50B2C166}"/>
                </a:ext>
              </a:extLst>
            </p:cNvPr>
            <p:cNvSpPr/>
            <p:nvPr/>
          </p:nvSpPr>
          <p:spPr>
            <a:xfrm>
              <a:off x="6018729" y="4124378"/>
              <a:ext cx="1910181" cy="13787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  <a:alpha val="36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B2F1131-18A0-419D-9782-AB95AA1E4F96}"/>
                </a:ext>
              </a:extLst>
            </p:cNvPr>
            <p:cNvCxnSpPr/>
            <p:nvPr/>
          </p:nvCxnSpPr>
          <p:spPr>
            <a:xfrm>
              <a:off x="6661649" y="4130728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4F1069-4FB6-477B-93E3-BC7014B1C4E2}"/>
                </a:ext>
              </a:extLst>
            </p:cNvPr>
            <p:cNvCxnSpPr/>
            <p:nvPr/>
          </p:nvCxnSpPr>
          <p:spPr>
            <a:xfrm>
              <a:off x="7328399" y="4137078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CD7F49B-654E-43FE-A9C5-3404633624D2}"/>
                </a:ext>
              </a:extLst>
            </p:cNvPr>
            <p:cNvCxnSpPr/>
            <p:nvPr/>
          </p:nvCxnSpPr>
          <p:spPr>
            <a:xfrm>
              <a:off x="7004549" y="4137078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6797466-12B5-4646-8CB4-82375CBEC06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34229" y="406610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97BEF0C-6EB0-4CA5-ABA0-5ED58C4C28A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832089" y="439351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14C386B-A6E0-4498-A097-9A004C2E89F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21529" y="471380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4D7128-A7D4-4401-AE1F-68AE0ED929D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819389" y="504121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57EFD31-B5E4-4044-9AE6-F483671D2DB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83479" y="506305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7AEA1F-318B-4C53-9B61-091B0F3101F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81339" y="406966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51A2F25-6178-4838-A57F-022F2E72328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70779" y="438995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AC1FFA5-CDB7-4618-84B8-04C4A23D018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68639" y="471736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293B947-8ECA-44FF-A3A3-0771B6B9F5A9}"/>
                </a:ext>
              </a:extLst>
            </p:cNvPr>
            <p:cNvCxnSpPr>
              <a:cxnSpLocks/>
            </p:cNvCxnSpPr>
            <p:nvPr/>
          </p:nvCxnSpPr>
          <p:spPr>
            <a:xfrm>
              <a:off x="7334159" y="4458366"/>
              <a:ext cx="59690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61C334C-2823-4CE2-92AD-DC3BAADD1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7809" y="4794916"/>
              <a:ext cx="60325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3E7B5D5-3705-46C1-ADC7-81F98A977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2409" y="4470766"/>
              <a:ext cx="629240" cy="311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4B7503B-6164-43CE-954F-83E55D851BD4}"/>
                </a:ext>
              </a:extLst>
            </p:cNvPr>
            <p:cNvCxnSpPr>
              <a:cxnSpLocks/>
            </p:cNvCxnSpPr>
            <p:nvPr/>
          </p:nvCxnSpPr>
          <p:spPr>
            <a:xfrm>
              <a:off x="6013359" y="4801266"/>
              <a:ext cx="628650" cy="31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418F3B9-B774-4D0C-BF79-346E73752A6D}"/>
                </a:ext>
              </a:extLst>
            </p:cNvPr>
            <p:cNvSpPr/>
            <p:nvPr/>
          </p:nvSpPr>
          <p:spPr>
            <a:xfrm rot="19020000">
              <a:off x="3478170" y="5311956"/>
              <a:ext cx="457200" cy="22167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CB51A68-ADB8-4E55-A285-2752D5941F42}"/>
                </a:ext>
              </a:extLst>
            </p:cNvPr>
            <p:cNvSpPr txBox="1"/>
            <p:nvPr/>
          </p:nvSpPr>
          <p:spPr>
            <a:xfrm>
              <a:off x="5179655" y="1835958"/>
              <a:ext cx="81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Tower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1718CE2-E5A0-4CF1-9A14-72F83FC7C5D9}"/>
                </a:ext>
              </a:extLst>
            </p:cNvPr>
            <p:cNvSpPr txBox="1"/>
            <p:nvPr/>
          </p:nvSpPr>
          <p:spPr>
            <a:xfrm rot="16200000">
              <a:off x="3425288" y="2369672"/>
              <a:ext cx="97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BedHab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3DC2A3-E781-4ECF-BDDB-14678B27188E}"/>
                </a:ext>
              </a:extLst>
            </p:cNvPr>
            <p:cNvSpPr txBox="1"/>
            <p:nvPr/>
          </p:nvSpPr>
          <p:spPr>
            <a:xfrm rot="16200000">
              <a:off x="3137341" y="3556354"/>
              <a:ext cx="102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BathHab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50C240F-BF28-44A6-976B-4BD76848B1D4}"/>
                </a:ext>
              </a:extLst>
            </p:cNvPr>
            <p:cNvSpPr txBox="1"/>
            <p:nvPr/>
          </p:nvSpPr>
          <p:spPr>
            <a:xfrm>
              <a:off x="2732333" y="6094397"/>
              <a:ext cx="122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BubbleHab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01D727C-948A-43E7-862E-B14CA058D363}"/>
                </a:ext>
              </a:extLst>
            </p:cNvPr>
            <p:cNvSpPr txBox="1"/>
            <p:nvPr/>
          </p:nvSpPr>
          <p:spPr>
            <a:xfrm>
              <a:off x="2604489" y="4716621"/>
              <a:ext cx="122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LivingHab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393FCDB-E01A-4BC0-984D-2413AC011DA3}"/>
                </a:ext>
              </a:extLst>
            </p:cNvPr>
            <p:cNvSpPr txBox="1"/>
            <p:nvPr/>
          </p:nvSpPr>
          <p:spPr>
            <a:xfrm>
              <a:off x="6885034" y="5441265"/>
              <a:ext cx="121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GreenHab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28AC25-A671-4C41-9744-E49951674DC9}"/>
                </a:ext>
              </a:extLst>
            </p:cNvPr>
            <p:cNvSpPr txBox="1"/>
            <p:nvPr/>
          </p:nvSpPr>
          <p:spPr>
            <a:xfrm>
              <a:off x="6722222" y="1626387"/>
              <a:ext cx="121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GreenHab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7EA531A-760C-492F-A65F-297D9F4376BE}"/>
                </a:ext>
              </a:extLst>
            </p:cNvPr>
            <p:cNvSpPr txBox="1"/>
            <p:nvPr/>
          </p:nvSpPr>
          <p:spPr>
            <a:xfrm rot="16200000">
              <a:off x="8892450" y="3555167"/>
              <a:ext cx="121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SpinHab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645213-1071-4FF7-8C23-727D0EA01242}"/>
                </a:ext>
              </a:extLst>
            </p:cNvPr>
            <p:cNvSpPr/>
            <p:nvPr/>
          </p:nvSpPr>
          <p:spPr>
            <a:xfrm>
              <a:off x="6490777" y="3392796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EC2344B-43A2-4CEF-910C-56988CD3AD2B}"/>
                </a:ext>
              </a:extLst>
            </p:cNvPr>
            <p:cNvSpPr/>
            <p:nvPr/>
          </p:nvSpPr>
          <p:spPr>
            <a:xfrm>
              <a:off x="6069025" y="3396342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833C84E-9E8D-4137-AEDB-F9D52A5F53F3}"/>
                </a:ext>
              </a:extLst>
            </p:cNvPr>
            <p:cNvSpPr/>
            <p:nvPr/>
          </p:nvSpPr>
          <p:spPr>
            <a:xfrm>
              <a:off x="3714878" y="3904571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1DF65F4-8226-4DA0-8386-92F704664FDD}"/>
                </a:ext>
              </a:extLst>
            </p:cNvPr>
            <p:cNvSpPr/>
            <p:nvPr/>
          </p:nvSpPr>
          <p:spPr>
            <a:xfrm>
              <a:off x="4366790" y="2429377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5056EB96-C603-423E-AC74-0CE5170CC251}"/>
                </a:ext>
              </a:extLst>
            </p:cNvPr>
            <p:cNvSpPr/>
            <p:nvPr/>
          </p:nvSpPr>
          <p:spPr>
            <a:xfrm>
              <a:off x="4983046" y="4509651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5DDA39F-9788-4B58-9BB7-B843854E6F5F}"/>
                </a:ext>
              </a:extLst>
            </p:cNvPr>
            <p:cNvSpPr>
              <a:spLocks/>
            </p:cNvSpPr>
            <p:nvPr/>
          </p:nvSpPr>
          <p:spPr>
            <a:xfrm>
              <a:off x="4865003" y="4833755"/>
              <a:ext cx="1371600" cy="137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7DFB1D82-C1E4-40FE-B23E-B3CA5A3C4E7B}"/>
                </a:ext>
              </a:extLst>
            </p:cNvPr>
            <p:cNvSpPr/>
            <p:nvPr/>
          </p:nvSpPr>
          <p:spPr>
            <a:xfrm>
              <a:off x="4908270" y="4114607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82BEBE-E7DF-4223-BB52-3B465234D35C}"/>
                </a:ext>
              </a:extLst>
            </p:cNvPr>
            <p:cNvSpPr txBox="1"/>
            <p:nvPr/>
          </p:nvSpPr>
          <p:spPr>
            <a:xfrm>
              <a:off x="4863768" y="5341525"/>
              <a:ext cx="1351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ArtHab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AD9E17E-F67A-44F5-A17A-2F388E5589FE}"/>
                </a:ext>
              </a:extLst>
            </p:cNvPr>
            <p:cNvSpPr txBox="1"/>
            <p:nvPr/>
          </p:nvSpPr>
          <p:spPr>
            <a:xfrm>
              <a:off x="5061407" y="3527513"/>
              <a:ext cx="112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WorkHab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44F6061-2A83-4506-9D7E-C882FE24DCCA}"/>
                </a:ext>
              </a:extLst>
            </p:cNvPr>
            <p:cNvSpPr txBox="1"/>
            <p:nvPr/>
          </p:nvSpPr>
          <p:spPr>
            <a:xfrm>
              <a:off x="4446133" y="4021380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H2O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5A70984-B627-43C2-8281-24A16A115127}"/>
                </a:ext>
              </a:extLst>
            </p:cNvPr>
            <p:cNvSpPr/>
            <p:nvPr/>
          </p:nvSpPr>
          <p:spPr>
            <a:xfrm>
              <a:off x="6189599" y="5438389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4A13859-E233-49FA-9D7E-47ED27F64628}"/>
                </a:ext>
              </a:extLst>
            </p:cNvPr>
            <p:cNvSpPr txBox="1"/>
            <p:nvPr/>
          </p:nvSpPr>
          <p:spPr>
            <a:xfrm>
              <a:off x="6087729" y="5763887"/>
              <a:ext cx="831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Organics</a:t>
              </a: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86634566-747B-49DA-8263-3A0EC2B9CBF8}"/>
                </a:ext>
              </a:extLst>
            </p:cNvPr>
            <p:cNvSpPr/>
            <p:nvPr/>
          </p:nvSpPr>
          <p:spPr>
            <a:xfrm>
              <a:off x="7767819" y="2081446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BA51B24-4F7B-42BE-90D7-79A9DF42588F}"/>
                </a:ext>
              </a:extLst>
            </p:cNvPr>
            <p:cNvSpPr txBox="1"/>
            <p:nvPr/>
          </p:nvSpPr>
          <p:spPr>
            <a:xfrm>
              <a:off x="8228783" y="4630312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H2O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46E9879-2192-4892-BEE4-9DA1B25ED7E3}"/>
                </a:ext>
              </a:extLst>
            </p:cNvPr>
            <p:cNvSpPr txBox="1"/>
            <p:nvPr/>
          </p:nvSpPr>
          <p:spPr>
            <a:xfrm>
              <a:off x="8015423" y="1920640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H2O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0F60B2E8-576C-4C07-A202-837EAFB07967}"/>
                </a:ext>
              </a:extLst>
            </p:cNvPr>
            <p:cNvSpPr/>
            <p:nvPr/>
          </p:nvSpPr>
          <p:spPr>
            <a:xfrm>
              <a:off x="7913477" y="4587514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68ECA7E3-74B3-4E25-BC60-82088A2568ED}"/>
                </a:ext>
              </a:extLst>
            </p:cNvPr>
            <p:cNvSpPr/>
            <p:nvPr/>
          </p:nvSpPr>
          <p:spPr>
            <a:xfrm>
              <a:off x="5857029" y="2054793"/>
              <a:ext cx="276732" cy="27602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385C328-FE48-485C-8C3B-93971D444427}"/>
                </a:ext>
              </a:extLst>
            </p:cNvPr>
            <p:cNvSpPr txBox="1"/>
            <p:nvPr/>
          </p:nvSpPr>
          <p:spPr>
            <a:xfrm>
              <a:off x="5887919" y="1832248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O2</a:t>
              </a: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22DE44D5-FFA4-45AD-A8CB-0FD3AB798600}"/>
                </a:ext>
              </a:extLst>
            </p:cNvPr>
            <p:cNvSpPr/>
            <p:nvPr/>
          </p:nvSpPr>
          <p:spPr>
            <a:xfrm rot="18969129">
              <a:off x="8005088" y="5068975"/>
              <a:ext cx="1585080" cy="925688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1A8075A-3DD9-4D84-9CD2-1AA0B1EE7145}"/>
                </a:ext>
              </a:extLst>
            </p:cNvPr>
            <p:cNvSpPr txBox="1"/>
            <p:nvPr/>
          </p:nvSpPr>
          <p:spPr>
            <a:xfrm>
              <a:off x="8162145" y="5310201"/>
              <a:ext cx="1326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MetalsArea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38D49E3-D4A4-46EB-BCD4-037896727865}"/>
                </a:ext>
              </a:extLst>
            </p:cNvPr>
            <p:cNvSpPr txBox="1"/>
            <p:nvPr/>
          </p:nvSpPr>
          <p:spPr>
            <a:xfrm>
              <a:off x="4190655" y="1369927"/>
              <a:ext cx="1005661" cy="34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BackPort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62FD160-9333-46FD-B89B-EB2982E53298}"/>
                </a:ext>
              </a:extLst>
            </p:cNvPr>
            <p:cNvSpPr txBox="1"/>
            <p:nvPr/>
          </p:nvSpPr>
          <p:spPr>
            <a:xfrm>
              <a:off x="5753219" y="6257016"/>
              <a:ext cx="1005661" cy="34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FrontPort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7427F1C-2482-43D3-AD66-76B856272C42}"/>
                </a:ext>
              </a:extLst>
            </p:cNvPr>
            <p:cNvSpPr txBox="1"/>
            <p:nvPr/>
          </p:nvSpPr>
          <p:spPr>
            <a:xfrm>
              <a:off x="8335935" y="2415391"/>
              <a:ext cx="1005661" cy="34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SidePort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4AAB824-3393-4F10-9291-5F04A2690765}"/>
                </a:ext>
              </a:extLst>
            </p:cNvPr>
            <p:cNvSpPr/>
            <p:nvPr/>
          </p:nvSpPr>
          <p:spPr>
            <a:xfrm>
              <a:off x="4028052" y="3884798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264F4C33-E169-4501-9A3C-00B52FF3A8C6}"/>
              </a:ext>
            </a:extLst>
          </p:cNvPr>
          <p:cNvSpPr txBox="1"/>
          <p:nvPr/>
        </p:nvSpPr>
        <p:spPr>
          <a:xfrm rot="16200000">
            <a:off x="-2888937" y="2895783"/>
            <a:ext cx="6816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Instabase</a:t>
            </a:r>
            <a:r>
              <a:rPr lang="en-US" sz="6600" b="1" dirty="0"/>
              <a:t> Modules</a:t>
            </a:r>
          </a:p>
        </p:txBody>
      </p:sp>
    </p:spTree>
    <p:extLst>
      <p:ext uri="{BB962C8B-B14F-4D97-AF65-F5344CB8AC3E}">
        <p14:creationId xmlns:p14="http://schemas.microsoft.com/office/powerpoint/2010/main" val="269802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>
            <a:extLst>
              <a:ext uri="{FF2B5EF4-FFF2-40B4-BE49-F238E27FC236}">
                <a16:creationId xmlns:a16="http://schemas.microsoft.com/office/drawing/2014/main" id="{58EDDD4B-DD25-4C99-9162-19648DFD24A3}"/>
              </a:ext>
            </a:extLst>
          </p:cNvPr>
          <p:cNvSpPr txBox="1"/>
          <p:nvPr/>
        </p:nvSpPr>
        <p:spPr>
          <a:xfrm>
            <a:off x="272599" y="0"/>
            <a:ext cx="561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Dimensions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F9950B9-6960-4F9B-BFF8-65AEB1E3ECDE}"/>
              </a:ext>
            </a:extLst>
          </p:cNvPr>
          <p:cNvSpPr/>
          <p:nvPr/>
        </p:nvSpPr>
        <p:spPr>
          <a:xfrm rot="16200000">
            <a:off x="4803469" y="2677235"/>
            <a:ext cx="1044920" cy="2980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069445-691B-4A80-BBD6-56854256D916}"/>
              </a:ext>
            </a:extLst>
          </p:cNvPr>
          <p:cNvGrpSpPr/>
          <p:nvPr/>
        </p:nvGrpSpPr>
        <p:grpSpPr>
          <a:xfrm rot="16200000">
            <a:off x="10036832" y="949920"/>
            <a:ext cx="454465" cy="755627"/>
            <a:chOff x="10094976" y="731520"/>
            <a:chExt cx="768104" cy="1331976"/>
          </a:xfrm>
        </p:grpSpPr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AFABF43F-95BA-40F4-A391-7ACB7567A1EA}"/>
                </a:ext>
              </a:extLst>
            </p:cNvPr>
            <p:cNvSpPr/>
            <p:nvPr/>
          </p:nvSpPr>
          <p:spPr>
            <a:xfrm>
              <a:off x="10094976" y="731520"/>
              <a:ext cx="758952" cy="228600"/>
            </a:xfrm>
            <a:prstGeom prst="trapezoi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44E8D838-F9DE-4180-9A37-FB589D4822D0}"/>
                </a:ext>
              </a:extLst>
            </p:cNvPr>
            <p:cNvSpPr/>
            <p:nvPr/>
          </p:nvSpPr>
          <p:spPr>
            <a:xfrm>
              <a:off x="10104129" y="960119"/>
              <a:ext cx="758951" cy="87876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BCADBBC2-DF64-4162-9DDB-E8EED9361493}"/>
                </a:ext>
              </a:extLst>
            </p:cNvPr>
            <p:cNvSpPr/>
            <p:nvPr/>
          </p:nvSpPr>
          <p:spPr>
            <a:xfrm rot="10800000">
              <a:off x="10101072" y="1834896"/>
              <a:ext cx="758952" cy="228600"/>
            </a:xfrm>
            <a:prstGeom prst="trapezoid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5FA64FD-B41E-4BA3-95DA-202E6749C856}"/>
              </a:ext>
            </a:extLst>
          </p:cNvPr>
          <p:cNvGrpSpPr/>
          <p:nvPr/>
        </p:nvGrpSpPr>
        <p:grpSpPr>
          <a:xfrm>
            <a:off x="6607606" y="6086549"/>
            <a:ext cx="381092" cy="659157"/>
            <a:chOff x="10094976" y="731520"/>
            <a:chExt cx="768104" cy="1331976"/>
          </a:xfrm>
        </p:grpSpPr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7AEA3432-1EF9-49E8-A1A5-60D6D9874F34}"/>
                </a:ext>
              </a:extLst>
            </p:cNvPr>
            <p:cNvSpPr/>
            <p:nvPr/>
          </p:nvSpPr>
          <p:spPr>
            <a:xfrm>
              <a:off x="10094976" y="731520"/>
              <a:ext cx="758952" cy="228600"/>
            </a:xfrm>
            <a:prstGeom prst="trapezoi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9CE4C5EE-BD1B-44E0-9930-EFB363751E52}"/>
                </a:ext>
              </a:extLst>
            </p:cNvPr>
            <p:cNvSpPr/>
            <p:nvPr/>
          </p:nvSpPr>
          <p:spPr>
            <a:xfrm>
              <a:off x="10104129" y="960119"/>
              <a:ext cx="758951" cy="87876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CAA87EFF-3C94-4E10-A1BC-1E5E1A73D3C9}"/>
                </a:ext>
              </a:extLst>
            </p:cNvPr>
            <p:cNvSpPr/>
            <p:nvPr/>
          </p:nvSpPr>
          <p:spPr>
            <a:xfrm rot="10800000">
              <a:off x="10101072" y="1834896"/>
              <a:ext cx="758952" cy="228600"/>
            </a:xfrm>
            <a:prstGeom prst="trapezoid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E8B7949-C7DB-40BB-B56E-75E00D55BC8F}"/>
              </a:ext>
            </a:extLst>
          </p:cNvPr>
          <p:cNvGrpSpPr/>
          <p:nvPr/>
        </p:nvGrpSpPr>
        <p:grpSpPr>
          <a:xfrm>
            <a:off x="5214970" y="104940"/>
            <a:ext cx="381092" cy="659157"/>
            <a:chOff x="10094976" y="731520"/>
            <a:chExt cx="768104" cy="1331976"/>
          </a:xfrm>
        </p:grpSpPr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B8CD3B80-D83F-4B75-BCD1-323565DADD7D}"/>
                </a:ext>
              </a:extLst>
            </p:cNvPr>
            <p:cNvSpPr/>
            <p:nvPr/>
          </p:nvSpPr>
          <p:spPr>
            <a:xfrm>
              <a:off x="10094976" y="731520"/>
              <a:ext cx="758952" cy="228600"/>
            </a:xfrm>
            <a:prstGeom prst="trapezoi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E2BD86B7-FC7E-4857-BB8D-3DD1E8B77B12}"/>
                </a:ext>
              </a:extLst>
            </p:cNvPr>
            <p:cNvSpPr/>
            <p:nvPr/>
          </p:nvSpPr>
          <p:spPr>
            <a:xfrm>
              <a:off x="10104129" y="960119"/>
              <a:ext cx="758951" cy="87876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C6A9B143-4DF8-4E3D-BF99-CE080ADC5289}"/>
                </a:ext>
              </a:extLst>
            </p:cNvPr>
            <p:cNvSpPr/>
            <p:nvPr/>
          </p:nvSpPr>
          <p:spPr>
            <a:xfrm rot="10800000">
              <a:off x="10101072" y="1834896"/>
              <a:ext cx="758952" cy="228600"/>
            </a:xfrm>
            <a:prstGeom prst="trapezoid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286E241-77EC-42C1-A732-F8C10E6F3959}"/>
              </a:ext>
            </a:extLst>
          </p:cNvPr>
          <p:cNvSpPr/>
          <p:nvPr/>
        </p:nvSpPr>
        <p:spPr>
          <a:xfrm rot="18878820">
            <a:off x="3802926" y="4848609"/>
            <a:ext cx="1216902" cy="2980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95A61EBA-F34C-4632-83B7-82C6E0CFE176}"/>
              </a:ext>
            </a:extLst>
          </p:cNvPr>
          <p:cNvSpPr/>
          <p:nvPr/>
        </p:nvSpPr>
        <p:spPr>
          <a:xfrm>
            <a:off x="9360524" y="1533484"/>
            <a:ext cx="2434071" cy="2443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5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  <a:gs pos="1000">
                <a:schemeClr val="bg2">
                  <a:lumMod val="25000"/>
                </a:schemeClr>
              </a:gs>
              <a:gs pos="25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765A22A5-08D3-4CD0-9FAF-2E769F0F48F6}"/>
              </a:ext>
            </a:extLst>
          </p:cNvPr>
          <p:cNvSpPr>
            <a:spLocks/>
          </p:cNvSpPr>
          <p:nvPr/>
        </p:nvSpPr>
        <p:spPr>
          <a:xfrm>
            <a:off x="9333230" y="1518978"/>
            <a:ext cx="2477502" cy="24775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0000"/>
                  <a:alpha val="68000"/>
                </a:schemeClr>
              </a:gs>
              <a:gs pos="100000">
                <a:schemeClr val="bg2">
                  <a:lumMod val="25000"/>
                  <a:alpha val="41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ABA33BF5-676C-4B60-A5F3-9AE9D68D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8961" y="3208899"/>
            <a:ext cx="1879101" cy="1979897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850D1802-B768-45BA-8D6F-5137EA1C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458723">
            <a:off x="5851267" y="1195384"/>
            <a:ext cx="3144298" cy="3190930"/>
          </a:xfrm>
          <a:prstGeom prst="rect">
            <a:avLst/>
          </a:prstGeom>
        </p:spPr>
      </p:pic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2AE6F105-C7D8-4072-8480-B39EF13BBB41}"/>
              </a:ext>
            </a:extLst>
          </p:cNvPr>
          <p:cNvSpPr/>
          <p:nvPr/>
        </p:nvSpPr>
        <p:spPr>
          <a:xfrm>
            <a:off x="3600467" y="5233549"/>
            <a:ext cx="578084" cy="5780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858E6ED2-C893-45C0-BDE6-EB0B88F51A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4302" y="621955"/>
            <a:ext cx="1733272" cy="1748557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79D36981-B942-4C83-9564-62058FDE6E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259064" y="2425764"/>
            <a:ext cx="1182839" cy="723797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438F7289-674F-4662-8697-21882CE92092}"/>
              </a:ext>
            </a:extLst>
          </p:cNvPr>
          <p:cNvSpPr/>
          <p:nvPr/>
        </p:nvSpPr>
        <p:spPr>
          <a:xfrm>
            <a:off x="6751391" y="953016"/>
            <a:ext cx="412917" cy="41291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31CFA96C-1F5A-4178-9234-BEFBD763D028}"/>
              </a:ext>
            </a:extLst>
          </p:cNvPr>
          <p:cNvCxnSpPr/>
          <p:nvPr/>
        </p:nvCxnSpPr>
        <p:spPr>
          <a:xfrm>
            <a:off x="6474258" y="2312779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7080F55-BD73-4BC9-89F3-92B0F5313B10}"/>
              </a:ext>
            </a:extLst>
          </p:cNvPr>
          <p:cNvCxnSpPr/>
          <p:nvPr/>
        </p:nvCxnSpPr>
        <p:spPr>
          <a:xfrm>
            <a:off x="5902283" y="2329852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512562FC-2B0E-49E4-B5B1-EE019709CA4A}"/>
              </a:ext>
            </a:extLst>
          </p:cNvPr>
          <p:cNvCxnSpPr/>
          <p:nvPr/>
        </p:nvCxnSpPr>
        <p:spPr>
          <a:xfrm>
            <a:off x="6184003" y="2329852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0EE033DE-17F6-44AD-A383-D4DB722297D2}"/>
              </a:ext>
            </a:extLst>
          </p:cNvPr>
          <p:cNvCxnSpPr/>
          <p:nvPr/>
        </p:nvCxnSpPr>
        <p:spPr>
          <a:xfrm>
            <a:off x="8062128" y="2278631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2FDEA757-3E89-4FD0-8566-6D6B5D8EDE86}"/>
              </a:ext>
            </a:extLst>
          </p:cNvPr>
          <p:cNvCxnSpPr/>
          <p:nvPr/>
        </p:nvCxnSpPr>
        <p:spPr>
          <a:xfrm>
            <a:off x="7490153" y="2295704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1C3F8DE-2735-48D4-A436-76A3D63A7D5E}"/>
              </a:ext>
            </a:extLst>
          </p:cNvPr>
          <p:cNvCxnSpPr/>
          <p:nvPr/>
        </p:nvCxnSpPr>
        <p:spPr>
          <a:xfrm>
            <a:off x="7771872" y="2295704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6E75406-9098-47EA-B8AA-2D62DEEB7A94}"/>
              </a:ext>
            </a:extLst>
          </p:cNvPr>
          <p:cNvCxnSpPr/>
          <p:nvPr/>
        </p:nvCxnSpPr>
        <p:spPr>
          <a:xfrm>
            <a:off x="8915822" y="2287168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874ECEC-85C7-4F64-A740-492EE3D6B62E}"/>
              </a:ext>
            </a:extLst>
          </p:cNvPr>
          <p:cNvCxnSpPr/>
          <p:nvPr/>
        </p:nvCxnSpPr>
        <p:spPr>
          <a:xfrm>
            <a:off x="8343847" y="2304243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AA66A32B-4183-4F89-99EF-9BC4881DA26E}"/>
              </a:ext>
            </a:extLst>
          </p:cNvPr>
          <p:cNvCxnSpPr/>
          <p:nvPr/>
        </p:nvCxnSpPr>
        <p:spPr>
          <a:xfrm>
            <a:off x="8625566" y="2304243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907A279-1A16-495F-938C-47F3E03367A7}"/>
              </a:ext>
            </a:extLst>
          </p:cNvPr>
          <p:cNvCxnSpPr>
            <a:cxnSpLocks/>
          </p:cNvCxnSpPr>
          <p:nvPr/>
        </p:nvCxnSpPr>
        <p:spPr>
          <a:xfrm rot="5400000">
            <a:off x="6970248" y="1806100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4FB4871D-59F0-4E63-B1E1-87E9C9D10AB6}"/>
              </a:ext>
            </a:extLst>
          </p:cNvPr>
          <p:cNvCxnSpPr>
            <a:cxnSpLocks/>
          </p:cNvCxnSpPr>
          <p:nvPr/>
        </p:nvCxnSpPr>
        <p:spPr>
          <a:xfrm rot="5400000">
            <a:off x="6978787" y="1541455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F52A576-6D8C-4E64-9B2D-9ACC5CBDE9F6}"/>
              </a:ext>
            </a:extLst>
          </p:cNvPr>
          <p:cNvCxnSpPr>
            <a:cxnSpLocks/>
          </p:cNvCxnSpPr>
          <p:nvPr/>
        </p:nvCxnSpPr>
        <p:spPr>
          <a:xfrm rot="5400000">
            <a:off x="6978787" y="1276811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F2264C2-33F7-4EA3-8F5D-174D61670C7F}"/>
              </a:ext>
            </a:extLst>
          </p:cNvPr>
          <p:cNvCxnSpPr>
            <a:cxnSpLocks/>
          </p:cNvCxnSpPr>
          <p:nvPr/>
        </p:nvCxnSpPr>
        <p:spPr>
          <a:xfrm rot="5400000">
            <a:off x="6970248" y="3359822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1FC6343D-B9A3-4D8F-BF89-8994E779077A}"/>
              </a:ext>
            </a:extLst>
          </p:cNvPr>
          <p:cNvCxnSpPr>
            <a:cxnSpLocks/>
          </p:cNvCxnSpPr>
          <p:nvPr/>
        </p:nvCxnSpPr>
        <p:spPr>
          <a:xfrm rot="5400000">
            <a:off x="6978787" y="3095177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B9BA7F1-90B5-42DC-B921-978BC2CEFC79}"/>
              </a:ext>
            </a:extLst>
          </p:cNvPr>
          <p:cNvCxnSpPr>
            <a:cxnSpLocks/>
          </p:cNvCxnSpPr>
          <p:nvPr/>
        </p:nvCxnSpPr>
        <p:spPr>
          <a:xfrm rot="5400000">
            <a:off x="6978787" y="2830533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3819F578-CFAB-4671-8DFD-A19A0ED5154B}"/>
              </a:ext>
            </a:extLst>
          </p:cNvPr>
          <p:cNvSpPr/>
          <p:nvPr/>
        </p:nvSpPr>
        <p:spPr>
          <a:xfrm>
            <a:off x="7351452" y="415487"/>
            <a:ext cx="2568045" cy="18536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  <a:alpha val="36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F5E3B091-B37E-4692-BF1D-95BAC16DE8AF}"/>
              </a:ext>
            </a:extLst>
          </p:cNvPr>
          <p:cNvCxnSpPr/>
          <p:nvPr/>
        </p:nvCxnSpPr>
        <p:spPr>
          <a:xfrm>
            <a:off x="8215792" y="415487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CD2630B4-0DBB-47AA-9F96-F884F5842B29}"/>
              </a:ext>
            </a:extLst>
          </p:cNvPr>
          <p:cNvCxnSpPr/>
          <p:nvPr/>
        </p:nvCxnSpPr>
        <p:spPr>
          <a:xfrm>
            <a:off x="9112171" y="424024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268">
            <a:extLst>
              <a:ext uri="{FF2B5EF4-FFF2-40B4-BE49-F238E27FC236}">
                <a16:creationId xmlns:a16="http://schemas.microsoft.com/office/drawing/2014/main" id="{442A4E4A-557E-4AC0-B860-B358F8844B24}"/>
              </a:ext>
            </a:extLst>
          </p:cNvPr>
          <p:cNvSpPr/>
          <p:nvPr/>
        </p:nvSpPr>
        <p:spPr>
          <a:xfrm>
            <a:off x="5902283" y="2338391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7BD946A-629A-4509-BD86-8347902D4663}"/>
              </a:ext>
            </a:extLst>
          </p:cNvPr>
          <p:cNvSpPr/>
          <p:nvPr/>
        </p:nvSpPr>
        <p:spPr>
          <a:xfrm>
            <a:off x="8622588" y="2315756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FF5C6CED-353A-4C43-8D32-8ABD8FA985B3}"/>
              </a:ext>
            </a:extLst>
          </p:cNvPr>
          <p:cNvSpPr/>
          <p:nvPr/>
        </p:nvSpPr>
        <p:spPr>
          <a:xfrm rot="5400000">
            <a:off x="6813611" y="1423964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FD144BD-1A62-412F-828F-732DD1C09FAF}"/>
              </a:ext>
            </a:extLst>
          </p:cNvPr>
          <p:cNvSpPr/>
          <p:nvPr/>
        </p:nvSpPr>
        <p:spPr>
          <a:xfrm rot="5400000">
            <a:off x="6847759" y="3233793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0A2C95A-7243-483C-88E1-52782965D700}"/>
              </a:ext>
            </a:extLst>
          </p:cNvPr>
          <p:cNvSpPr/>
          <p:nvPr/>
        </p:nvSpPr>
        <p:spPr>
          <a:xfrm>
            <a:off x="4786376" y="2501872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F17B25C-0CAD-4C95-9D4C-8E4E28123960}"/>
              </a:ext>
            </a:extLst>
          </p:cNvPr>
          <p:cNvSpPr/>
          <p:nvPr/>
        </p:nvSpPr>
        <p:spPr>
          <a:xfrm>
            <a:off x="5027664" y="1819609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75EDDA8C-C610-44D3-89EA-387CE2371DCB}"/>
              </a:ext>
            </a:extLst>
          </p:cNvPr>
          <p:cNvSpPr/>
          <p:nvPr/>
        </p:nvSpPr>
        <p:spPr>
          <a:xfrm>
            <a:off x="5709170" y="1065246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71200CC-0B8C-4CC1-B0B9-0597A5454229}"/>
              </a:ext>
            </a:extLst>
          </p:cNvPr>
          <p:cNvSpPr/>
          <p:nvPr/>
        </p:nvSpPr>
        <p:spPr>
          <a:xfrm>
            <a:off x="5709170" y="1819609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03BAE94E-6309-4E37-B7F2-2CAEB13DBA4B}"/>
              </a:ext>
            </a:extLst>
          </p:cNvPr>
          <p:cNvSpPr/>
          <p:nvPr/>
        </p:nvSpPr>
        <p:spPr>
          <a:xfrm>
            <a:off x="7427508" y="3302609"/>
            <a:ext cx="2568045" cy="18536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  <a:alpha val="36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FFFF381-D477-43CF-BDE9-817A27FD639B}"/>
              </a:ext>
            </a:extLst>
          </p:cNvPr>
          <p:cNvCxnSpPr/>
          <p:nvPr/>
        </p:nvCxnSpPr>
        <p:spPr>
          <a:xfrm>
            <a:off x="8291848" y="3311146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1F6FEDC-BDD0-4974-8002-81089FAAD51F}"/>
              </a:ext>
            </a:extLst>
          </p:cNvPr>
          <p:cNvCxnSpPr/>
          <p:nvPr/>
        </p:nvCxnSpPr>
        <p:spPr>
          <a:xfrm>
            <a:off x="9188226" y="3319682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19A8BB66-D06B-43B1-BBFC-D043C03D6EB1}"/>
              </a:ext>
            </a:extLst>
          </p:cNvPr>
          <p:cNvSpPr/>
          <p:nvPr/>
        </p:nvSpPr>
        <p:spPr>
          <a:xfrm rot="19020000">
            <a:off x="4126876" y="4841740"/>
            <a:ext cx="614659" cy="2980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337969C2-0BD1-4CDB-B5C3-CC9AA4A95914}"/>
              </a:ext>
            </a:extLst>
          </p:cNvPr>
          <p:cNvSpPr/>
          <p:nvPr/>
        </p:nvSpPr>
        <p:spPr>
          <a:xfrm>
            <a:off x="8062128" y="2319071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2A12F23B-6F6B-4E5B-8BBF-D1C305FD588B}"/>
              </a:ext>
            </a:extLst>
          </p:cNvPr>
          <p:cNvSpPr/>
          <p:nvPr/>
        </p:nvSpPr>
        <p:spPr>
          <a:xfrm>
            <a:off x="7495126" y="2323837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F9DA614-68DB-42A3-908C-B7290E9646D0}"/>
              </a:ext>
            </a:extLst>
          </p:cNvPr>
          <p:cNvSpPr/>
          <p:nvPr/>
        </p:nvSpPr>
        <p:spPr>
          <a:xfrm>
            <a:off x="4330211" y="3007101"/>
            <a:ext cx="134167" cy="134167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3FBEF653-3AC7-49B2-B879-317B8915D3CE}"/>
              </a:ext>
            </a:extLst>
          </p:cNvPr>
          <p:cNvSpPr/>
          <p:nvPr/>
        </p:nvSpPr>
        <p:spPr>
          <a:xfrm>
            <a:off x="5039081" y="1081299"/>
            <a:ext cx="82582" cy="8258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8F3B6E4F-B0D5-44E6-8D63-F1FD5070A925}"/>
              </a:ext>
            </a:extLst>
          </p:cNvPr>
          <p:cNvSpPr/>
          <p:nvPr/>
        </p:nvSpPr>
        <p:spPr>
          <a:xfrm>
            <a:off x="6264933" y="3992921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C6C3733D-7D1A-40C3-B5E3-6C6464139DE3}"/>
              </a:ext>
            </a:extLst>
          </p:cNvPr>
          <p:cNvSpPr>
            <a:spLocks/>
          </p:cNvSpPr>
          <p:nvPr/>
        </p:nvSpPr>
        <p:spPr>
          <a:xfrm>
            <a:off x="5876439" y="4256294"/>
            <a:ext cx="1843978" cy="184397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4FFE94D0-FDE3-4315-8E8D-F617CA4A91CE}"/>
              </a:ext>
            </a:extLst>
          </p:cNvPr>
          <p:cNvSpPr/>
          <p:nvPr/>
        </p:nvSpPr>
        <p:spPr>
          <a:xfrm>
            <a:off x="6150044" y="3318196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77955E12-8F8A-47F1-8314-D4322E3C7CB8}"/>
              </a:ext>
            </a:extLst>
          </p:cNvPr>
          <p:cNvSpPr/>
          <p:nvPr/>
        </p:nvSpPr>
        <p:spPr>
          <a:xfrm>
            <a:off x="7720097" y="5043152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9793D5AA-65CB-4AC5-84D8-7EB5C2E82436}"/>
              </a:ext>
            </a:extLst>
          </p:cNvPr>
          <p:cNvSpPr/>
          <p:nvPr/>
        </p:nvSpPr>
        <p:spPr>
          <a:xfrm>
            <a:off x="9822068" y="771521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F4E4A826-4246-42EB-9052-0CF5B82B5CCF}"/>
              </a:ext>
            </a:extLst>
          </p:cNvPr>
          <p:cNvSpPr/>
          <p:nvPr/>
        </p:nvSpPr>
        <p:spPr>
          <a:xfrm>
            <a:off x="9974804" y="3910887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6B5D769C-CD28-44B5-8558-55CF1941DC86}"/>
              </a:ext>
            </a:extLst>
          </p:cNvPr>
          <p:cNvSpPr/>
          <p:nvPr/>
        </p:nvSpPr>
        <p:spPr>
          <a:xfrm>
            <a:off x="6180186" y="2036026"/>
            <a:ext cx="247750" cy="247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632D1275-DA9A-4B22-92CC-8C8277DFD493}"/>
              </a:ext>
            </a:extLst>
          </p:cNvPr>
          <p:cNvSpPr/>
          <p:nvPr/>
        </p:nvSpPr>
        <p:spPr>
          <a:xfrm>
            <a:off x="4779966" y="2994880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55DF4ABE-35BE-4FE9-A782-00550E1A2A9E}"/>
              </a:ext>
            </a:extLst>
          </p:cNvPr>
          <p:cNvCxnSpPr>
            <a:cxnSpLocks/>
          </p:cNvCxnSpPr>
          <p:nvPr/>
        </p:nvCxnSpPr>
        <p:spPr>
          <a:xfrm>
            <a:off x="4480978" y="650971"/>
            <a:ext cx="0" cy="9651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CA6601F5-9437-466E-AE72-BF585382D52D}"/>
              </a:ext>
            </a:extLst>
          </p:cNvPr>
          <p:cNvCxnSpPr>
            <a:cxnSpLocks/>
          </p:cNvCxnSpPr>
          <p:nvPr/>
        </p:nvCxnSpPr>
        <p:spPr>
          <a:xfrm>
            <a:off x="4244057" y="2678070"/>
            <a:ext cx="0" cy="7010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B5EE91C0-469B-43A3-98CF-C34A3BC8EDB5}"/>
              </a:ext>
            </a:extLst>
          </p:cNvPr>
          <p:cNvCxnSpPr>
            <a:cxnSpLocks/>
          </p:cNvCxnSpPr>
          <p:nvPr/>
        </p:nvCxnSpPr>
        <p:spPr>
          <a:xfrm>
            <a:off x="4087091" y="3262235"/>
            <a:ext cx="0" cy="181227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5E2D7EEA-D620-4DDF-A101-CFEB63832792}"/>
              </a:ext>
            </a:extLst>
          </p:cNvPr>
          <p:cNvCxnSpPr>
            <a:cxnSpLocks/>
          </p:cNvCxnSpPr>
          <p:nvPr/>
        </p:nvCxnSpPr>
        <p:spPr>
          <a:xfrm rot="5400000">
            <a:off x="6956181" y="1161129"/>
            <a:ext cx="0" cy="41291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ECA46094-6E91-451C-89B6-9E765FDCEE42}"/>
              </a:ext>
            </a:extLst>
          </p:cNvPr>
          <p:cNvCxnSpPr>
            <a:cxnSpLocks/>
          </p:cNvCxnSpPr>
          <p:nvPr/>
        </p:nvCxnSpPr>
        <p:spPr>
          <a:xfrm rot="16200000">
            <a:off x="6304063" y="1821740"/>
            <a:ext cx="0" cy="2477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173F2386-4A1B-41FF-B79F-D9D8246E04D5}"/>
              </a:ext>
            </a:extLst>
          </p:cNvPr>
          <p:cNvCxnSpPr>
            <a:cxnSpLocks/>
          </p:cNvCxnSpPr>
          <p:nvPr/>
        </p:nvCxnSpPr>
        <p:spPr>
          <a:xfrm rot="16200000">
            <a:off x="8663280" y="-169496"/>
            <a:ext cx="0" cy="8974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5F396509-5BF6-4FF2-A8C8-E287A0698544}"/>
              </a:ext>
            </a:extLst>
          </p:cNvPr>
          <p:cNvCxnSpPr>
            <a:cxnSpLocks/>
          </p:cNvCxnSpPr>
          <p:nvPr/>
        </p:nvCxnSpPr>
        <p:spPr>
          <a:xfrm>
            <a:off x="8011330" y="417633"/>
            <a:ext cx="0" cy="184397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9FE0BB67-5646-4BB4-AC8F-952B7EE35FFB}"/>
              </a:ext>
            </a:extLst>
          </p:cNvPr>
          <p:cNvCxnSpPr>
            <a:cxnSpLocks/>
          </p:cNvCxnSpPr>
          <p:nvPr/>
        </p:nvCxnSpPr>
        <p:spPr>
          <a:xfrm>
            <a:off x="7643825" y="2287598"/>
            <a:ext cx="0" cy="102033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09C29D3E-3CD7-40C4-9F0A-A82558B9774C}"/>
              </a:ext>
            </a:extLst>
          </p:cNvPr>
          <p:cNvCxnSpPr>
            <a:cxnSpLocks/>
          </p:cNvCxnSpPr>
          <p:nvPr/>
        </p:nvCxnSpPr>
        <p:spPr>
          <a:xfrm rot="16200000">
            <a:off x="6421152" y="4007371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6D7871E0-044A-41FB-8988-7CC4E16F124E}"/>
              </a:ext>
            </a:extLst>
          </p:cNvPr>
          <p:cNvCxnSpPr>
            <a:cxnSpLocks/>
          </p:cNvCxnSpPr>
          <p:nvPr/>
        </p:nvCxnSpPr>
        <p:spPr>
          <a:xfrm>
            <a:off x="6145005" y="3479443"/>
            <a:ext cx="33033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B00F71CB-A4B7-4737-A401-B4189C3AA1D6}"/>
              </a:ext>
            </a:extLst>
          </p:cNvPr>
          <p:cNvCxnSpPr>
            <a:cxnSpLocks/>
          </p:cNvCxnSpPr>
          <p:nvPr/>
        </p:nvCxnSpPr>
        <p:spPr>
          <a:xfrm rot="16200000">
            <a:off x="8485218" y="2640938"/>
            <a:ext cx="0" cy="2827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63DF05FD-482E-485B-9F43-5B8B227A5033}"/>
              </a:ext>
            </a:extLst>
          </p:cNvPr>
          <p:cNvCxnSpPr>
            <a:cxnSpLocks/>
          </p:cNvCxnSpPr>
          <p:nvPr/>
        </p:nvCxnSpPr>
        <p:spPr>
          <a:xfrm rot="16200000">
            <a:off x="6782579" y="4274595"/>
            <a:ext cx="0" cy="181227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5B50A920-BDDC-41AD-AD6D-FCFE24269AFC}"/>
              </a:ext>
            </a:extLst>
          </p:cNvPr>
          <p:cNvCxnSpPr>
            <a:cxnSpLocks/>
          </p:cNvCxnSpPr>
          <p:nvPr/>
        </p:nvCxnSpPr>
        <p:spPr>
          <a:xfrm rot="16200000">
            <a:off x="7882078" y="5291394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6A3BECFD-022B-4677-9BB7-5C53C6DC6B93}"/>
              </a:ext>
            </a:extLst>
          </p:cNvPr>
          <p:cNvCxnSpPr>
            <a:cxnSpLocks/>
          </p:cNvCxnSpPr>
          <p:nvPr/>
        </p:nvCxnSpPr>
        <p:spPr>
          <a:xfrm rot="16200000">
            <a:off x="3891799" y="5643767"/>
            <a:ext cx="0" cy="5777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3AE8A3E7-2753-4C04-BE67-B91B189231ED}"/>
              </a:ext>
            </a:extLst>
          </p:cNvPr>
          <p:cNvCxnSpPr>
            <a:cxnSpLocks/>
          </p:cNvCxnSpPr>
          <p:nvPr/>
        </p:nvCxnSpPr>
        <p:spPr>
          <a:xfrm rot="13560000">
            <a:off x="4572265" y="4861445"/>
            <a:ext cx="0" cy="8113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81B5AD8D-E205-4DAC-AD6D-C142AA29D1A5}"/>
              </a:ext>
            </a:extLst>
          </p:cNvPr>
          <p:cNvCxnSpPr>
            <a:cxnSpLocks/>
          </p:cNvCxnSpPr>
          <p:nvPr/>
        </p:nvCxnSpPr>
        <p:spPr>
          <a:xfrm>
            <a:off x="7120499" y="6066759"/>
            <a:ext cx="0" cy="6638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05EF4774-6742-443E-AC4D-2E5CC00CE968}"/>
              </a:ext>
            </a:extLst>
          </p:cNvPr>
          <p:cNvCxnSpPr>
            <a:cxnSpLocks/>
          </p:cNvCxnSpPr>
          <p:nvPr/>
        </p:nvCxnSpPr>
        <p:spPr>
          <a:xfrm rot="18900000">
            <a:off x="4428549" y="4837295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1B4F4805-4E81-40FC-A99A-D59882C1E4D8}"/>
              </a:ext>
            </a:extLst>
          </p:cNvPr>
          <p:cNvCxnSpPr>
            <a:cxnSpLocks/>
          </p:cNvCxnSpPr>
          <p:nvPr/>
        </p:nvCxnSpPr>
        <p:spPr>
          <a:xfrm rot="16200000">
            <a:off x="5321418" y="2635824"/>
            <a:ext cx="0" cy="3073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3F67A6B-83C8-418C-80AF-5999B9AC519E}"/>
              </a:ext>
            </a:extLst>
          </p:cNvPr>
          <p:cNvCxnSpPr>
            <a:cxnSpLocks/>
          </p:cNvCxnSpPr>
          <p:nvPr/>
        </p:nvCxnSpPr>
        <p:spPr>
          <a:xfrm>
            <a:off x="5362395" y="2293907"/>
            <a:ext cx="0" cy="10449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EBA1B43E-29BD-493F-BEA8-0639C3F8A440}"/>
              </a:ext>
            </a:extLst>
          </p:cNvPr>
          <p:cNvCxnSpPr>
            <a:cxnSpLocks/>
          </p:cNvCxnSpPr>
          <p:nvPr/>
        </p:nvCxnSpPr>
        <p:spPr>
          <a:xfrm rot="18900000">
            <a:off x="5687960" y="946106"/>
            <a:ext cx="442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7ED933AF-7140-442A-9930-FC58A40AFA86}"/>
              </a:ext>
            </a:extLst>
          </p:cNvPr>
          <p:cNvCxnSpPr>
            <a:cxnSpLocks/>
          </p:cNvCxnSpPr>
          <p:nvPr/>
        </p:nvCxnSpPr>
        <p:spPr>
          <a:xfrm rot="18900000">
            <a:off x="4774885" y="2437978"/>
            <a:ext cx="344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4ACF0E1D-971B-47BD-9560-BC84FAA3EB7C}"/>
              </a:ext>
            </a:extLst>
          </p:cNvPr>
          <p:cNvCxnSpPr>
            <a:cxnSpLocks/>
          </p:cNvCxnSpPr>
          <p:nvPr/>
        </p:nvCxnSpPr>
        <p:spPr>
          <a:xfrm rot="18900000">
            <a:off x="5196609" y="3859791"/>
            <a:ext cx="8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3C351181-2536-4C58-9F06-A1C7D7E2C187}"/>
              </a:ext>
            </a:extLst>
          </p:cNvPr>
          <p:cNvCxnSpPr>
            <a:cxnSpLocks/>
          </p:cNvCxnSpPr>
          <p:nvPr/>
        </p:nvCxnSpPr>
        <p:spPr>
          <a:xfrm rot="18900000">
            <a:off x="6729344" y="4864837"/>
            <a:ext cx="8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ADBEC71E-E2E4-43D4-B8F1-6002D88DC8BE}"/>
              </a:ext>
            </a:extLst>
          </p:cNvPr>
          <p:cNvCxnSpPr>
            <a:cxnSpLocks/>
          </p:cNvCxnSpPr>
          <p:nvPr/>
        </p:nvCxnSpPr>
        <p:spPr>
          <a:xfrm rot="18900000">
            <a:off x="8983094" y="1082975"/>
            <a:ext cx="8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38639BE0-4BE3-40C8-8C8E-ECD659DA6FC9}"/>
              </a:ext>
            </a:extLst>
          </p:cNvPr>
          <p:cNvCxnSpPr>
            <a:cxnSpLocks/>
          </p:cNvCxnSpPr>
          <p:nvPr/>
        </p:nvCxnSpPr>
        <p:spPr>
          <a:xfrm rot="18900000">
            <a:off x="9948075" y="883175"/>
            <a:ext cx="165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F5B0995F-FECD-4653-9DF0-E6D0BE089F06}"/>
              </a:ext>
            </a:extLst>
          </p:cNvPr>
          <p:cNvCxnSpPr>
            <a:cxnSpLocks/>
          </p:cNvCxnSpPr>
          <p:nvPr/>
        </p:nvCxnSpPr>
        <p:spPr>
          <a:xfrm rot="16200000">
            <a:off x="7236094" y="2541227"/>
            <a:ext cx="0" cy="5163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13B4C02-646D-4F24-BED3-879B89C77977}"/>
              </a:ext>
            </a:extLst>
          </p:cNvPr>
          <p:cNvCxnSpPr>
            <a:cxnSpLocks/>
          </p:cNvCxnSpPr>
          <p:nvPr/>
        </p:nvCxnSpPr>
        <p:spPr>
          <a:xfrm rot="18900000">
            <a:off x="10395638" y="2339760"/>
            <a:ext cx="1253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5D621776-603A-4DF2-80D0-37D312DCA639}"/>
              </a:ext>
            </a:extLst>
          </p:cNvPr>
          <p:cNvCxnSpPr>
            <a:cxnSpLocks/>
          </p:cNvCxnSpPr>
          <p:nvPr/>
        </p:nvCxnSpPr>
        <p:spPr>
          <a:xfrm rot="18900000">
            <a:off x="6914876" y="1106249"/>
            <a:ext cx="214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6731795A-7779-4FB4-B74D-DC21BF4C2F92}"/>
              </a:ext>
            </a:extLst>
          </p:cNvPr>
          <p:cNvCxnSpPr>
            <a:cxnSpLocks/>
          </p:cNvCxnSpPr>
          <p:nvPr/>
        </p:nvCxnSpPr>
        <p:spPr>
          <a:xfrm rot="16200000">
            <a:off x="6796930" y="6151452"/>
            <a:ext cx="0" cy="3687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9FBE32DA-077F-42DC-8448-39E4132D57D3}"/>
              </a:ext>
            </a:extLst>
          </p:cNvPr>
          <p:cNvSpPr txBox="1"/>
          <p:nvPr/>
        </p:nvSpPr>
        <p:spPr>
          <a:xfrm>
            <a:off x="7362465" y="2651871"/>
            <a:ext cx="797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4.5 m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9506EF1F-9E39-4C8A-8BBA-EAA8EE5953D4}"/>
              </a:ext>
            </a:extLst>
          </p:cNvPr>
          <p:cNvSpPr txBox="1"/>
          <p:nvPr/>
        </p:nvSpPr>
        <p:spPr>
          <a:xfrm>
            <a:off x="8001746" y="2421373"/>
            <a:ext cx="943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1.13 m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A9768545-71BB-4D3F-AAB1-DB71A5407475}"/>
              </a:ext>
            </a:extLst>
          </p:cNvPr>
          <p:cNvSpPr txBox="1"/>
          <p:nvPr/>
        </p:nvSpPr>
        <p:spPr>
          <a:xfrm>
            <a:off x="6830879" y="2536843"/>
            <a:ext cx="88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2.25 m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9A0F5B39-4EBF-4F32-AED0-1C88D6135CF6}"/>
              </a:ext>
            </a:extLst>
          </p:cNvPr>
          <p:cNvSpPr txBox="1"/>
          <p:nvPr/>
        </p:nvSpPr>
        <p:spPr>
          <a:xfrm>
            <a:off x="6072264" y="5136116"/>
            <a:ext cx="778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6.5 m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B9C722CF-2B15-477D-8E33-0414F2BD91D5}"/>
              </a:ext>
            </a:extLst>
          </p:cNvPr>
          <p:cNvSpPr txBox="1"/>
          <p:nvPr/>
        </p:nvSpPr>
        <p:spPr>
          <a:xfrm>
            <a:off x="8230441" y="7431"/>
            <a:ext cx="864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6.0 m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064F4B4-D769-416C-BF4F-0BFAF58B4BFB}"/>
              </a:ext>
            </a:extLst>
          </p:cNvPr>
          <p:cNvSpPr txBox="1"/>
          <p:nvPr/>
        </p:nvSpPr>
        <p:spPr>
          <a:xfrm>
            <a:off x="5953987" y="1590131"/>
            <a:ext cx="751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1.5 m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B60A0DED-E7E1-4AA6-BA6F-A5B8F7AA5B59}"/>
              </a:ext>
            </a:extLst>
          </p:cNvPr>
          <p:cNvSpPr txBox="1"/>
          <p:nvPr/>
        </p:nvSpPr>
        <p:spPr>
          <a:xfrm>
            <a:off x="3817632" y="988851"/>
            <a:ext cx="807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5.0 m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B555C892-8349-450F-B77F-F667AD4D4EEF}"/>
              </a:ext>
            </a:extLst>
          </p:cNvPr>
          <p:cNvSpPr txBox="1"/>
          <p:nvPr/>
        </p:nvSpPr>
        <p:spPr>
          <a:xfrm>
            <a:off x="3587777" y="2892306"/>
            <a:ext cx="797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3.5 m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AB207FC-927D-4630-BEE4-1724588A2567}"/>
              </a:ext>
            </a:extLst>
          </p:cNvPr>
          <p:cNvSpPr txBox="1"/>
          <p:nvPr/>
        </p:nvSpPr>
        <p:spPr>
          <a:xfrm>
            <a:off x="3424988" y="4015821"/>
            <a:ext cx="825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6.5 m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5A84875A-9D6A-4334-8EB1-7FDEB67DE686}"/>
              </a:ext>
            </a:extLst>
          </p:cNvPr>
          <p:cNvSpPr txBox="1"/>
          <p:nvPr/>
        </p:nvSpPr>
        <p:spPr>
          <a:xfrm>
            <a:off x="3456827" y="5962242"/>
            <a:ext cx="884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3.5 m?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2A185885-A806-4A45-8DD0-E52E654C6D0D}"/>
              </a:ext>
            </a:extLst>
          </p:cNvPr>
          <p:cNvSpPr txBox="1"/>
          <p:nvPr/>
        </p:nvSpPr>
        <p:spPr>
          <a:xfrm>
            <a:off x="4458427" y="5206723"/>
            <a:ext cx="846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5.0 m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5A6C21C9-4A3A-4F69-ABDF-2E2A7C2F90F1}"/>
              </a:ext>
            </a:extLst>
          </p:cNvPr>
          <p:cNvSpPr txBox="1"/>
          <p:nvPr/>
        </p:nvSpPr>
        <p:spPr>
          <a:xfrm>
            <a:off x="3923440" y="4579258"/>
            <a:ext cx="79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E73B0D4-1807-454C-A94F-B9F6D80A28CD}"/>
              </a:ext>
            </a:extLst>
          </p:cNvPr>
          <p:cNvSpPr txBox="1"/>
          <p:nvPr/>
        </p:nvSpPr>
        <p:spPr>
          <a:xfrm>
            <a:off x="6415018" y="6327018"/>
            <a:ext cx="7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2.5 m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74AEB943-BCC6-418B-B253-E47BF13D43D6}"/>
              </a:ext>
            </a:extLst>
          </p:cNvPr>
          <p:cNvSpPr txBox="1"/>
          <p:nvPr/>
        </p:nvSpPr>
        <p:spPr>
          <a:xfrm>
            <a:off x="7025297" y="6176822"/>
            <a:ext cx="7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4.0 m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5CE3CF11-9789-4614-8B04-1939F522D9CB}"/>
              </a:ext>
            </a:extLst>
          </p:cNvPr>
          <p:cNvSpPr txBox="1"/>
          <p:nvPr/>
        </p:nvSpPr>
        <p:spPr>
          <a:xfrm>
            <a:off x="4957299" y="2959806"/>
            <a:ext cx="770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6.5 m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A5286B44-3E61-429D-AF2E-76B724A91A41}"/>
              </a:ext>
            </a:extLst>
          </p:cNvPr>
          <p:cNvSpPr txBox="1"/>
          <p:nvPr/>
        </p:nvSpPr>
        <p:spPr>
          <a:xfrm>
            <a:off x="4899634" y="2552255"/>
            <a:ext cx="822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CB1EF2C3-1053-42A8-B07C-2DFBB0A2ADED}"/>
              </a:ext>
            </a:extLst>
          </p:cNvPr>
          <p:cNvCxnSpPr>
            <a:cxnSpLocks/>
          </p:cNvCxnSpPr>
          <p:nvPr/>
        </p:nvCxnSpPr>
        <p:spPr>
          <a:xfrm rot="16200000">
            <a:off x="10550412" y="1761692"/>
            <a:ext cx="0" cy="24586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90322710-0657-457D-94AC-C3A3FEA07F9C}"/>
              </a:ext>
            </a:extLst>
          </p:cNvPr>
          <p:cNvSpPr txBox="1"/>
          <p:nvPr/>
        </p:nvSpPr>
        <p:spPr>
          <a:xfrm>
            <a:off x="10725838" y="2972003"/>
            <a:ext cx="813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15 m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B181F5F-3CEC-46B4-947E-2ACCDED6D11B}"/>
              </a:ext>
            </a:extLst>
          </p:cNvPr>
          <p:cNvSpPr txBox="1"/>
          <p:nvPr/>
        </p:nvSpPr>
        <p:spPr>
          <a:xfrm>
            <a:off x="10460316" y="1985988"/>
            <a:ext cx="808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7.5 m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FC339A1E-50B7-44A9-82CA-DEEFF816AFDA}"/>
              </a:ext>
            </a:extLst>
          </p:cNvPr>
          <p:cNvSpPr txBox="1"/>
          <p:nvPr/>
        </p:nvSpPr>
        <p:spPr>
          <a:xfrm>
            <a:off x="9106887" y="1140832"/>
            <a:ext cx="775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6.0 m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86615CD-F591-46D4-A321-9C7A629B1F64}"/>
              </a:ext>
            </a:extLst>
          </p:cNvPr>
          <p:cNvSpPr txBox="1"/>
          <p:nvPr/>
        </p:nvSpPr>
        <p:spPr>
          <a:xfrm>
            <a:off x="6493992" y="4652047"/>
            <a:ext cx="678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3.25 m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4400123-31FB-447C-8AE2-91746ECDD5C7}"/>
              </a:ext>
            </a:extLst>
          </p:cNvPr>
          <p:cNvSpPr txBox="1"/>
          <p:nvPr/>
        </p:nvSpPr>
        <p:spPr>
          <a:xfrm>
            <a:off x="6307498" y="889566"/>
            <a:ext cx="864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1.25 m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A8F3A8C1-D8EA-431D-B4D7-D1D619D81335}"/>
              </a:ext>
            </a:extLst>
          </p:cNvPr>
          <p:cNvSpPr txBox="1"/>
          <p:nvPr/>
        </p:nvSpPr>
        <p:spPr>
          <a:xfrm>
            <a:off x="5381766" y="774446"/>
            <a:ext cx="54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2.5 m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B336ABD-70E3-41F4-8F7A-024E58E827A3}"/>
              </a:ext>
            </a:extLst>
          </p:cNvPr>
          <p:cNvSpPr txBox="1"/>
          <p:nvPr/>
        </p:nvSpPr>
        <p:spPr>
          <a:xfrm>
            <a:off x="4159839" y="2229291"/>
            <a:ext cx="899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1.75 m</a:t>
            </a:r>
          </a:p>
        </p:txBody>
      </p: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4D139085-43B9-4C8E-B969-D2C62BF52964}"/>
              </a:ext>
            </a:extLst>
          </p:cNvPr>
          <p:cNvCxnSpPr>
            <a:cxnSpLocks/>
          </p:cNvCxnSpPr>
          <p:nvPr/>
        </p:nvCxnSpPr>
        <p:spPr>
          <a:xfrm rot="18900000">
            <a:off x="8855825" y="2613889"/>
            <a:ext cx="430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6D91B209-8375-4F4A-BCE5-4ED99BAD3F4B}"/>
              </a:ext>
            </a:extLst>
          </p:cNvPr>
          <p:cNvSpPr txBox="1"/>
          <p:nvPr/>
        </p:nvSpPr>
        <p:spPr>
          <a:xfrm>
            <a:off x="8632846" y="2664674"/>
            <a:ext cx="755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2.25 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4819B51F-C6BA-47D9-971E-E830BE8ACBF3}"/>
              </a:ext>
            </a:extLst>
          </p:cNvPr>
          <p:cNvSpPr txBox="1"/>
          <p:nvPr/>
        </p:nvSpPr>
        <p:spPr>
          <a:xfrm>
            <a:off x="4647009" y="1469103"/>
            <a:ext cx="77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0.5 m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3C593D0F-A932-4369-B545-F243DE359056}"/>
              </a:ext>
            </a:extLst>
          </p:cNvPr>
          <p:cNvSpPr txBox="1"/>
          <p:nvPr/>
        </p:nvSpPr>
        <p:spPr>
          <a:xfrm>
            <a:off x="7595381" y="1144728"/>
            <a:ext cx="80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12 m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7EB6564C-8402-4115-93E4-8DED09FF8200}"/>
              </a:ext>
            </a:extLst>
          </p:cNvPr>
          <p:cNvSpPr txBox="1"/>
          <p:nvPr/>
        </p:nvSpPr>
        <p:spPr>
          <a:xfrm>
            <a:off x="6268804" y="1971167"/>
            <a:ext cx="962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0.75 m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6317B1C2-DAEA-4704-B89D-41863C1FF15E}"/>
              </a:ext>
            </a:extLst>
          </p:cNvPr>
          <p:cNvSpPr txBox="1"/>
          <p:nvPr/>
        </p:nvSpPr>
        <p:spPr>
          <a:xfrm>
            <a:off x="6040363" y="3587573"/>
            <a:ext cx="535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F618F7B0-7301-469A-AC3C-F617AA7F2F65}"/>
              </a:ext>
            </a:extLst>
          </p:cNvPr>
          <p:cNvSpPr txBox="1"/>
          <p:nvPr/>
        </p:nvSpPr>
        <p:spPr>
          <a:xfrm>
            <a:off x="6003567" y="4344415"/>
            <a:ext cx="825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7E611234-4F8E-4136-ABD1-51D3D93C316D}"/>
              </a:ext>
            </a:extLst>
          </p:cNvPr>
          <p:cNvSpPr txBox="1"/>
          <p:nvPr/>
        </p:nvSpPr>
        <p:spPr>
          <a:xfrm>
            <a:off x="9924286" y="801618"/>
            <a:ext cx="88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1.0 m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C22B537-B29D-483E-AEA7-7D7ADA3EAAE3}"/>
              </a:ext>
            </a:extLst>
          </p:cNvPr>
          <p:cNvSpPr txBox="1"/>
          <p:nvPr/>
        </p:nvSpPr>
        <p:spPr>
          <a:xfrm>
            <a:off x="7505987" y="5447015"/>
            <a:ext cx="7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698A465-2838-4344-8E90-689BEF2DE7A9}"/>
              </a:ext>
            </a:extLst>
          </p:cNvPr>
          <p:cNvCxnSpPr>
            <a:cxnSpLocks/>
          </p:cNvCxnSpPr>
          <p:nvPr/>
        </p:nvCxnSpPr>
        <p:spPr>
          <a:xfrm rot="16200000">
            <a:off x="10139362" y="4140970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15200E73-08EE-4389-8771-150BC8198897}"/>
              </a:ext>
            </a:extLst>
          </p:cNvPr>
          <p:cNvSpPr txBox="1"/>
          <p:nvPr/>
        </p:nvSpPr>
        <p:spPr>
          <a:xfrm>
            <a:off x="9772372" y="4296591"/>
            <a:ext cx="7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01F171F-1B03-4CBC-99C6-AA3F3C801B42}"/>
              </a:ext>
            </a:extLst>
          </p:cNvPr>
          <p:cNvCxnSpPr>
            <a:cxnSpLocks/>
          </p:cNvCxnSpPr>
          <p:nvPr/>
        </p:nvCxnSpPr>
        <p:spPr>
          <a:xfrm rot="16200000">
            <a:off x="9983763" y="506831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221DFA24-F018-4E94-85C8-F3EEA65A077E}"/>
              </a:ext>
            </a:extLst>
          </p:cNvPr>
          <p:cNvSpPr txBox="1"/>
          <p:nvPr/>
        </p:nvSpPr>
        <p:spPr>
          <a:xfrm>
            <a:off x="9604553" y="400359"/>
            <a:ext cx="7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2A51004F-AD04-4A78-A0A5-6606359AE59C}"/>
              </a:ext>
            </a:extLst>
          </p:cNvPr>
          <p:cNvCxnSpPr>
            <a:cxnSpLocks/>
          </p:cNvCxnSpPr>
          <p:nvPr/>
        </p:nvCxnSpPr>
        <p:spPr>
          <a:xfrm rot="18900000">
            <a:off x="6237521" y="2121918"/>
            <a:ext cx="184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FAF809AE-77A3-43B9-9133-30A38F0E9266}"/>
              </a:ext>
            </a:extLst>
          </p:cNvPr>
          <p:cNvSpPr txBox="1"/>
          <p:nvPr/>
        </p:nvSpPr>
        <p:spPr>
          <a:xfrm>
            <a:off x="6513192" y="1341236"/>
            <a:ext cx="864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2.5 m</a:t>
            </a:r>
          </a:p>
        </p:txBody>
      </p: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4A60835A-072C-4502-93A9-2565489ABA7D}"/>
              </a:ext>
            </a:extLst>
          </p:cNvPr>
          <p:cNvCxnSpPr>
            <a:cxnSpLocks/>
          </p:cNvCxnSpPr>
          <p:nvPr/>
        </p:nvCxnSpPr>
        <p:spPr>
          <a:xfrm>
            <a:off x="4807443" y="1858681"/>
            <a:ext cx="225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EF3F5F0A-5F6D-4E6B-9AB1-A3E172600559}"/>
              </a:ext>
            </a:extLst>
          </p:cNvPr>
          <p:cNvCxnSpPr>
            <a:cxnSpLocks/>
          </p:cNvCxnSpPr>
          <p:nvPr/>
        </p:nvCxnSpPr>
        <p:spPr>
          <a:xfrm rot="10800000">
            <a:off x="5092628" y="1858681"/>
            <a:ext cx="225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DD580A2F-CEC9-455B-9561-9EE2FBB63947}"/>
              </a:ext>
            </a:extLst>
          </p:cNvPr>
          <p:cNvSpPr txBox="1"/>
          <p:nvPr/>
        </p:nvSpPr>
        <p:spPr>
          <a:xfrm>
            <a:off x="4895107" y="3665065"/>
            <a:ext cx="899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3.25 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3184C1-A381-4E74-BA3C-AB0DA8911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93275"/>
              </p:ext>
            </p:extLst>
          </p:nvPr>
        </p:nvGraphicFramePr>
        <p:xfrm>
          <a:off x="658468" y="2281669"/>
          <a:ext cx="22225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786">
                  <a:extLst>
                    <a:ext uri="{9D8B030D-6E8A-4147-A177-3AD203B41FA5}">
                      <a16:colId xmlns:a16="http://schemas.microsoft.com/office/drawing/2014/main" val="1677009233"/>
                    </a:ext>
                  </a:extLst>
                </a:gridCol>
                <a:gridCol w="560374">
                  <a:extLst>
                    <a:ext uri="{9D8B030D-6E8A-4147-A177-3AD203B41FA5}">
                      <a16:colId xmlns:a16="http://schemas.microsoft.com/office/drawing/2014/main" val="3246964237"/>
                    </a:ext>
                  </a:extLst>
                </a:gridCol>
                <a:gridCol w="712340">
                  <a:extLst>
                    <a:ext uri="{9D8B030D-6E8A-4147-A177-3AD203B41FA5}">
                      <a16:colId xmlns:a16="http://schemas.microsoft.com/office/drawing/2014/main" val="329382767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 diameter (m)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PPT (in)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Module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573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BedHab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273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BathHab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697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Hallway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150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LivingHab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817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ArtsHab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4998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WorkHab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377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GreenHabs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1592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SpinHab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390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36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81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>
            <a:extLst>
              <a:ext uri="{FF2B5EF4-FFF2-40B4-BE49-F238E27FC236}">
                <a16:creationId xmlns:a16="http://schemas.microsoft.com/office/drawing/2014/main" id="{BF0DC3C9-A856-44CC-8A0D-C2503B06CA59}"/>
              </a:ext>
            </a:extLst>
          </p:cNvPr>
          <p:cNvSpPr txBox="1"/>
          <p:nvPr/>
        </p:nvSpPr>
        <p:spPr>
          <a:xfrm>
            <a:off x="127000" y="9281"/>
            <a:ext cx="886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/>
              <a:t>BedHab</a:t>
            </a:r>
            <a:r>
              <a:rPr lang="en-US" sz="6600" b="1" dirty="0"/>
              <a:t> – Floor &amp; Roofs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140415-22F5-4BFA-8341-BA9D8758676D}"/>
              </a:ext>
            </a:extLst>
          </p:cNvPr>
          <p:cNvGrpSpPr/>
          <p:nvPr/>
        </p:nvGrpSpPr>
        <p:grpSpPr>
          <a:xfrm>
            <a:off x="7947810" y="2630332"/>
            <a:ext cx="4166382" cy="4102667"/>
            <a:chOff x="5679370" y="2040463"/>
            <a:chExt cx="4166382" cy="410266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2E4C09-EC60-4FD6-AD04-BEFF31407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9370" y="2040463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BC1F8F-8A94-4680-BAB5-6139187C0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9370" y="3837196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82D1D3-71B6-4F28-BAE8-0D9AAFF299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9818" y="2040463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9A99F77-BF69-46BA-9D49-CB440CA3E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9818" y="3837196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86F3CA-A432-4087-A65D-F00B23E60CD3}"/>
                </a:ext>
              </a:extLst>
            </p:cNvPr>
            <p:cNvSpPr/>
            <p:nvPr/>
          </p:nvSpPr>
          <p:spPr>
            <a:xfrm>
              <a:off x="7175356" y="3636351"/>
              <a:ext cx="929817" cy="929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769A30-1D56-4023-988C-BA4EDF6D8784}"/>
              </a:ext>
            </a:extLst>
          </p:cNvPr>
          <p:cNvGrpSpPr/>
          <p:nvPr/>
        </p:nvGrpSpPr>
        <p:grpSpPr>
          <a:xfrm>
            <a:off x="8686216" y="127799"/>
            <a:ext cx="1107094" cy="1107094"/>
            <a:chOff x="1672332" y="2679657"/>
            <a:chExt cx="1655064" cy="16550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7F73311-2169-430C-8B14-BF80DD1FF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332" y="2679657"/>
              <a:ext cx="1655064" cy="1655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999FC3-5C53-488D-991B-7E31FAFBD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6585" y="3323910"/>
              <a:ext cx="366558" cy="3665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3F87FC-B6FB-45D5-9EA1-C8C39A7F0B06}"/>
              </a:ext>
            </a:extLst>
          </p:cNvPr>
          <p:cNvSpPr>
            <a:spLocks noChangeAspect="1"/>
          </p:cNvSpPr>
          <p:nvPr/>
        </p:nvSpPr>
        <p:spPr>
          <a:xfrm>
            <a:off x="10259962" y="134169"/>
            <a:ext cx="1107094" cy="11070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B9D9E-7A04-4797-B2F6-0773A1D984CD}"/>
              </a:ext>
            </a:extLst>
          </p:cNvPr>
          <p:cNvSpPr>
            <a:spLocks noChangeAspect="1"/>
          </p:cNvSpPr>
          <p:nvPr/>
        </p:nvSpPr>
        <p:spPr>
          <a:xfrm>
            <a:off x="10690909" y="565117"/>
            <a:ext cx="245195" cy="24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A361BF-46C3-4F91-86BA-4A9CF70C1E64}"/>
              </a:ext>
            </a:extLst>
          </p:cNvPr>
          <p:cNvGrpSpPr/>
          <p:nvPr/>
        </p:nvGrpSpPr>
        <p:grpSpPr>
          <a:xfrm>
            <a:off x="8683027" y="1418617"/>
            <a:ext cx="1107094" cy="1107094"/>
            <a:chOff x="1672332" y="2679657"/>
            <a:chExt cx="1655064" cy="16550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77F710-DFBE-411F-8E8A-2A497DAFA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332" y="2679657"/>
              <a:ext cx="1655064" cy="1655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725AED-3080-4F7F-AAB0-2734CC475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6585" y="3323910"/>
              <a:ext cx="366558" cy="3665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4ED00E-4F9A-40AB-ADBB-FEE68CBAD0B5}"/>
              </a:ext>
            </a:extLst>
          </p:cNvPr>
          <p:cNvGrpSpPr/>
          <p:nvPr/>
        </p:nvGrpSpPr>
        <p:grpSpPr>
          <a:xfrm>
            <a:off x="10256772" y="1424986"/>
            <a:ext cx="1107094" cy="1107094"/>
            <a:chOff x="1672332" y="2679657"/>
            <a:chExt cx="1655064" cy="16550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2416A6-2D74-4E01-B77D-43040FF8F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332" y="2679657"/>
              <a:ext cx="1655064" cy="1655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DCE4C5-86BB-4BC1-B307-C3A20896E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6585" y="3323910"/>
              <a:ext cx="366558" cy="3665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D25DB7-BB48-4F3F-871C-B865BEECCDDC}"/>
              </a:ext>
            </a:extLst>
          </p:cNvPr>
          <p:cNvSpPr>
            <a:spLocks noChangeAspect="1"/>
          </p:cNvSpPr>
          <p:nvPr/>
        </p:nvSpPr>
        <p:spPr>
          <a:xfrm>
            <a:off x="1809752" y="2625383"/>
            <a:ext cx="536199" cy="5361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C9D938-2D26-45CB-A78D-3BADF88FF49B}"/>
              </a:ext>
            </a:extLst>
          </p:cNvPr>
          <p:cNvGrpSpPr/>
          <p:nvPr/>
        </p:nvGrpSpPr>
        <p:grpSpPr>
          <a:xfrm>
            <a:off x="2936834" y="1839469"/>
            <a:ext cx="3590868" cy="4014215"/>
            <a:chOff x="3940134" y="1839469"/>
            <a:chExt cx="3590868" cy="40142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A3E247-ABC7-402A-8834-A27C3E63CBC5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08169" y="2630852"/>
              <a:ext cx="2855043" cy="3590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203B1B-9B7B-4935-BD78-E1735E655B88}"/>
                </a:ext>
              </a:extLst>
            </p:cNvPr>
            <p:cNvSpPr/>
            <p:nvPr/>
          </p:nvSpPr>
          <p:spPr>
            <a:xfrm rot="16200000">
              <a:off x="5620121" y="1091214"/>
              <a:ext cx="230648" cy="35906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EA9D02-93BD-4170-93CB-FAF32400C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5" t="14718" r="34120" b="50697"/>
            <a:stretch/>
          </p:blipFill>
          <p:spPr>
            <a:xfrm>
              <a:off x="3940134" y="1839469"/>
              <a:ext cx="3590622" cy="931732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8519D9-365E-4DC0-9C9D-37F2104249F6}"/>
                </a:ext>
              </a:extLst>
            </p:cNvPr>
            <p:cNvCxnSpPr/>
            <p:nvPr/>
          </p:nvCxnSpPr>
          <p:spPr>
            <a:xfrm>
              <a:off x="4054834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05892A-D582-45CD-BF7B-64557F0D6E0C}"/>
                </a:ext>
              </a:extLst>
            </p:cNvPr>
            <p:cNvCxnSpPr/>
            <p:nvPr/>
          </p:nvCxnSpPr>
          <p:spPr>
            <a:xfrm>
              <a:off x="4508650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6D8A7-7A65-4D3A-9A58-5A70D70F1E95}"/>
                </a:ext>
              </a:extLst>
            </p:cNvPr>
            <p:cNvCxnSpPr/>
            <p:nvPr/>
          </p:nvCxnSpPr>
          <p:spPr>
            <a:xfrm>
              <a:off x="4949165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6F4F83-56D8-440A-A43F-60E305B4658C}"/>
                </a:ext>
              </a:extLst>
            </p:cNvPr>
            <p:cNvCxnSpPr/>
            <p:nvPr/>
          </p:nvCxnSpPr>
          <p:spPr>
            <a:xfrm>
              <a:off x="5402980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FAE69D5-4748-4EB9-97DD-23169ACC611A}"/>
                </a:ext>
              </a:extLst>
            </p:cNvPr>
            <p:cNvCxnSpPr/>
            <p:nvPr/>
          </p:nvCxnSpPr>
          <p:spPr>
            <a:xfrm>
              <a:off x="6308948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7D3F7CD-710E-4706-9D50-ECED3B0872E2}"/>
                </a:ext>
              </a:extLst>
            </p:cNvPr>
            <p:cNvCxnSpPr/>
            <p:nvPr/>
          </p:nvCxnSpPr>
          <p:spPr>
            <a:xfrm>
              <a:off x="6742814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20ECA5A-68E7-4E12-86AA-6D10703218AA}"/>
                </a:ext>
              </a:extLst>
            </p:cNvPr>
            <p:cNvCxnSpPr/>
            <p:nvPr/>
          </p:nvCxnSpPr>
          <p:spPr>
            <a:xfrm>
              <a:off x="7201616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A2A6135-8CBC-4CED-939B-3DA735103B6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606501" y="3146501"/>
              <a:ext cx="232115" cy="232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DC172-AADE-4FE5-875C-B03EA4489C4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602429" y="3492634"/>
              <a:ext cx="232115" cy="232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6FAE05-9CDE-4FF2-AC0D-73A1BD0F566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598358" y="3838767"/>
              <a:ext cx="232115" cy="232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2">
            <a:extLst>
              <a:ext uri="{FF2B5EF4-FFF2-40B4-BE49-F238E27FC236}">
                <a16:creationId xmlns:a16="http://schemas.microsoft.com/office/drawing/2014/main" id="{D03F5C86-DB88-4667-9ADB-425F0CBAD502}"/>
              </a:ext>
            </a:extLst>
          </p:cNvPr>
          <p:cNvSpPr txBox="1"/>
          <p:nvPr/>
        </p:nvSpPr>
        <p:spPr>
          <a:xfrm rot="16200000">
            <a:off x="-1280737" y="3506183"/>
            <a:ext cx="3944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Tower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696C3D-19BB-43EF-A2C3-E9D2F470DD03}"/>
              </a:ext>
            </a:extLst>
          </p:cNvPr>
          <p:cNvSpPr>
            <a:spLocks noChangeAspect="1"/>
          </p:cNvSpPr>
          <p:nvPr/>
        </p:nvSpPr>
        <p:spPr>
          <a:xfrm>
            <a:off x="1511397" y="4512413"/>
            <a:ext cx="1140771" cy="11407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233486" y="9281"/>
            <a:ext cx="560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BedHab1 &amp;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4AD17-5779-410F-8EA4-EDA13D9C63C0}"/>
              </a:ext>
            </a:extLst>
          </p:cNvPr>
          <p:cNvGrpSpPr/>
          <p:nvPr/>
        </p:nvGrpSpPr>
        <p:grpSpPr>
          <a:xfrm>
            <a:off x="2105775" y="2768476"/>
            <a:ext cx="7781544" cy="3981116"/>
            <a:chOff x="2105775" y="2183679"/>
            <a:chExt cx="7781544" cy="39811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6DDE91-CCD0-4A21-BA83-0473690A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08997" y="4251988"/>
              <a:ext cx="7778322" cy="18661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2E70DA-2131-4587-A429-A0C46A77D41E}"/>
                </a:ext>
              </a:extLst>
            </p:cNvPr>
            <p:cNvCxnSpPr>
              <a:cxnSpLocks/>
            </p:cNvCxnSpPr>
            <p:nvPr/>
          </p:nvCxnSpPr>
          <p:spPr>
            <a:xfrm>
              <a:off x="217077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34F15-F628-4578-91BD-2895EEB01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4312" y="4867307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22178F-2C08-44B2-91C2-181521731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7089" y="4871653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D1CC2B3-7232-4C40-BDC3-748187408DDB}"/>
                </a:ext>
              </a:extLst>
            </p:cNvPr>
            <p:cNvSpPr/>
            <p:nvPr/>
          </p:nvSpPr>
          <p:spPr>
            <a:xfrm>
              <a:off x="5030775" y="4871653"/>
              <a:ext cx="2021132" cy="123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A4875E-212D-47BF-8D26-CA491E71BCA0}"/>
                </a:ext>
              </a:extLst>
            </p:cNvPr>
            <p:cNvSpPr/>
            <p:nvPr/>
          </p:nvSpPr>
          <p:spPr>
            <a:xfrm>
              <a:off x="4895817" y="4881975"/>
              <a:ext cx="2170953" cy="1282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9F66AB-EB45-428B-97D2-B5DE0C5041DF}"/>
                </a:ext>
              </a:extLst>
            </p:cNvPr>
            <p:cNvCxnSpPr>
              <a:cxnSpLocks/>
            </p:cNvCxnSpPr>
            <p:nvPr/>
          </p:nvCxnSpPr>
          <p:spPr>
            <a:xfrm>
              <a:off x="3161646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31C3F5-7C8F-4FD6-91A1-E9748EBF52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1872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AF023-EAD2-4C25-BD7A-2045077EED94}"/>
                </a:ext>
              </a:extLst>
            </p:cNvPr>
            <p:cNvCxnSpPr>
              <a:cxnSpLocks/>
            </p:cNvCxnSpPr>
            <p:nvPr/>
          </p:nvCxnSpPr>
          <p:spPr>
            <a:xfrm>
              <a:off x="7001263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0740B-EE73-46D4-81FB-E00C7BEA3F3B}"/>
                </a:ext>
              </a:extLst>
            </p:cNvPr>
            <p:cNvCxnSpPr>
              <a:cxnSpLocks/>
            </p:cNvCxnSpPr>
            <p:nvPr/>
          </p:nvCxnSpPr>
          <p:spPr>
            <a:xfrm>
              <a:off x="7971489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6A4153-02F0-4551-BE5F-5945C0946842}"/>
                </a:ext>
              </a:extLst>
            </p:cNvPr>
            <p:cNvCxnSpPr>
              <a:cxnSpLocks/>
            </p:cNvCxnSpPr>
            <p:nvPr/>
          </p:nvCxnSpPr>
          <p:spPr>
            <a:xfrm>
              <a:off x="895203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AAA1-C905-4639-9DE8-43091EFE2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8173" y="4241666"/>
              <a:ext cx="44038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CF32D9-6D14-40C9-88ED-3CCE6C560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872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03F0C7-334D-4B44-89B7-99B48D0EC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66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D27773-6419-4EA9-B304-C8AFFE1B3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8207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B0839E-DDE3-4463-B2C0-2E6DD1B0C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8755" y="4241666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8EBBAE-2463-443D-9C64-875EFA444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981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FDB80D-2B13-482B-A3E4-92B8D0CE2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242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34E67-CD97-4B31-A4E6-FE1BC6755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879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91163A-0BBD-4A49-8F18-B85FC010A840}"/>
                </a:ext>
              </a:extLst>
            </p:cNvPr>
            <p:cNvGrpSpPr/>
            <p:nvPr/>
          </p:nvGrpSpPr>
          <p:grpSpPr>
            <a:xfrm>
              <a:off x="2105775" y="2183679"/>
              <a:ext cx="7778322" cy="1911833"/>
              <a:chOff x="2105775" y="2268740"/>
              <a:chExt cx="7778322" cy="191183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14A7C65-4205-44FE-B4DD-DC29A9981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4" t="14719" r="33975" b="37860"/>
              <a:stretch/>
            </p:blipFill>
            <p:spPr>
              <a:xfrm>
                <a:off x="2105775" y="2279061"/>
                <a:ext cx="7778322" cy="1866145"/>
              </a:xfrm>
              <a:prstGeom prst="rect">
                <a:avLst/>
              </a:prstGeom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779B931-CF22-4048-81F2-79681BFA3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55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2D98A86-868D-4EB2-AF49-48D0F2D2B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090" y="2894380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40250E-32B2-4D7C-8AD5-C70DF036C1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866" y="2898727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830FD1-EF78-45A0-9D8B-9ADF89914110}"/>
                  </a:ext>
                </a:extLst>
              </p:cNvPr>
              <p:cNvSpPr/>
              <p:nvPr/>
            </p:nvSpPr>
            <p:spPr>
              <a:xfrm>
                <a:off x="5027553" y="2898727"/>
                <a:ext cx="2021132" cy="1234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6DDA72-6FA9-4FAD-BC7B-7341A47E41AD}"/>
                  </a:ext>
                </a:extLst>
              </p:cNvPr>
              <p:cNvSpPr/>
              <p:nvPr/>
            </p:nvSpPr>
            <p:spPr>
              <a:xfrm>
                <a:off x="4892595" y="2909048"/>
                <a:ext cx="2170953" cy="1271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7C93D4A-5EE9-4DD7-8B78-19F09882E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8424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338653C-EEF0-4983-AA3E-D30831FEE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50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098354-906A-4C4E-AC1B-711F3095A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8041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F4AE28F-3B91-46CE-80A7-A81D6D738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67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AE59025-A947-44A5-B1F8-555231181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881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546FB3F-6210-4493-84D4-7980179737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4951" y="2268740"/>
                <a:ext cx="44038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3C5A959-8239-4211-AB0C-11A82F3FC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549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D57562B-00C9-4DBD-B4D7-219354A73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43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EEE7E1-54AD-472D-BC34-F9AED40A99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4985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DAD9E62-CD45-45E2-B005-A5D2808E1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5533" y="2268740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94F36ED-F925-436C-A0F9-459B1FB3F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5759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AEC036B-AFDB-4C41-A2D6-0EBF8C773B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5020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D551493-0115-42DB-8510-6913717E8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556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3041697-8898-47DC-B40F-3190E43CD2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947307" y="2886515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8F2B968-30DD-49ED-8B7E-48F7D21534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28943" y="2883292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17474-CBD4-4A2A-BA55-FC79E0ECF1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891267" y="2880074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859779-CBE2-4B2B-94A5-8AB02F4B0B3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944089" y="4862652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69202DB-9A6D-4D8C-AB06-1B58A580AF7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25725" y="4859430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3CE458-749F-433C-8EE0-FB9738B69AD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888049" y="4856211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74A629-478F-4808-A25C-1E612D1940B6}"/>
              </a:ext>
            </a:extLst>
          </p:cNvPr>
          <p:cNvGrpSpPr/>
          <p:nvPr/>
        </p:nvGrpSpPr>
        <p:grpSpPr>
          <a:xfrm>
            <a:off x="5873385" y="-901056"/>
            <a:ext cx="4350528" cy="3406778"/>
            <a:chOff x="-212881" y="1767751"/>
            <a:chExt cx="6433761" cy="50381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A97DF2-FA8D-4E35-A6BB-699103A64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68" y="4966633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E69A4A-BEA9-4748-8F8A-487E1B50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7340" y="4973065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40E38-46D0-40BA-9C59-6D4DFE290A04}"/>
                </a:ext>
              </a:extLst>
            </p:cNvPr>
            <p:cNvSpPr/>
            <p:nvPr/>
          </p:nvSpPr>
          <p:spPr>
            <a:xfrm>
              <a:off x="1616787" y="4973064"/>
              <a:ext cx="2990754" cy="1826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C784285-8395-4886-9F2C-6331BCFE65CA}"/>
                </a:ext>
              </a:extLst>
            </p:cNvPr>
            <p:cNvSpPr/>
            <p:nvPr/>
          </p:nvSpPr>
          <p:spPr>
            <a:xfrm>
              <a:off x="1406251" y="4988338"/>
              <a:ext cx="3212450" cy="1810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9641925-239C-47F0-8663-2B5416CD9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0585" y="4972222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879D0D8D-11CA-4691-8D6A-CA21E91F16D1}"/>
                </a:ext>
              </a:extLst>
            </p:cNvPr>
            <p:cNvSpPr/>
            <p:nvPr/>
          </p:nvSpPr>
          <p:spPr>
            <a:xfrm rot="5400000">
              <a:off x="-212881" y="1769649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F9E5E450-B329-4A0C-BD34-15A4DCAF554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11336" y="1767751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D50FDE-BF4B-4475-AE97-FC4087026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5816" y="3410098"/>
              <a:ext cx="0" cy="173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rapezoid 57">
            <a:extLst>
              <a:ext uri="{FF2B5EF4-FFF2-40B4-BE49-F238E27FC236}">
                <a16:creationId xmlns:a16="http://schemas.microsoft.com/office/drawing/2014/main" id="{1A5523A1-82F6-48F4-A011-F640F720FE73}"/>
              </a:ext>
            </a:extLst>
          </p:cNvPr>
          <p:cNvSpPr/>
          <p:nvPr/>
        </p:nvSpPr>
        <p:spPr>
          <a:xfrm>
            <a:off x="2404951" y="2533531"/>
            <a:ext cx="429768" cy="228600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233486" y="9281"/>
            <a:ext cx="560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BedHab3 &amp; 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4AD17-5779-410F-8EA4-EDA13D9C63C0}"/>
              </a:ext>
            </a:extLst>
          </p:cNvPr>
          <p:cNvGrpSpPr/>
          <p:nvPr/>
        </p:nvGrpSpPr>
        <p:grpSpPr>
          <a:xfrm>
            <a:off x="2105775" y="2768476"/>
            <a:ext cx="7781544" cy="3981116"/>
            <a:chOff x="2105775" y="2183679"/>
            <a:chExt cx="7781544" cy="39811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6DDE91-CCD0-4A21-BA83-0473690A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08997" y="4251988"/>
              <a:ext cx="7778322" cy="18661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2E70DA-2131-4587-A429-A0C46A77D41E}"/>
                </a:ext>
              </a:extLst>
            </p:cNvPr>
            <p:cNvCxnSpPr>
              <a:cxnSpLocks/>
            </p:cNvCxnSpPr>
            <p:nvPr/>
          </p:nvCxnSpPr>
          <p:spPr>
            <a:xfrm>
              <a:off x="217077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34F15-F628-4578-91BD-2895EEB01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4312" y="4867307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22178F-2C08-44B2-91C2-181521731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7089" y="4871653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D1CC2B3-7232-4C40-BDC3-748187408DDB}"/>
                </a:ext>
              </a:extLst>
            </p:cNvPr>
            <p:cNvSpPr/>
            <p:nvPr/>
          </p:nvSpPr>
          <p:spPr>
            <a:xfrm>
              <a:off x="5030775" y="4871653"/>
              <a:ext cx="2021132" cy="123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A4875E-212D-47BF-8D26-CA491E71BCA0}"/>
                </a:ext>
              </a:extLst>
            </p:cNvPr>
            <p:cNvSpPr/>
            <p:nvPr/>
          </p:nvSpPr>
          <p:spPr>
            <a:xfrm>
              <a:off x="4895817" y="4881975"/>
              <a:ext cx="2170953" cy="1282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9F66AB-EB45-428B-97D2-B5DE0C5041DF}"/>
                </a:ext>
              </a:extLst>
            </p:cNvPr>
            <p:cNvCxnSpPr>
              <a:cxnSpLocks/>
            </p:cNvCxnSpPr>
            <p:nvPr/>
          </p:nvCxnSpPr>
          <p:spPr>
            <a:xfrm>
              <a:off x="3161646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31C3F5-7C8F-4FD6-91A1-E9748EBF52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1872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AF023-EAD2-4C25-BD7A-2045077EED94}"/>
                </a:ext>
              </a:extLst>
            </p:cNvPr>
            <p:cNvCxnSpPr>
              <a:cxnSpLocks/>
            </p:cNvCxnSpPr>
            <p:nvPr/>
          </p:nvCxnSpPr>
          <p:spPr>
            <a:xfrm>
              <a:off x="7001263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0740B-EE73-46D4-81FB-E00C7BEA3F3B}"/>
                </a:ext>
              </a:extLst>
            </p:cNvPr>
            <p:cNvCxnSpPr>
              <a:cxnSpLocks/>
            </p:cNvCxnSpPr>
            <p:nvPr/>
          </p:nvCxnSpPr>
          <p:spPr>
            <a:xfrm>
              <a:off x="7971489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6A4153-02F0-4551-BE5F-5945C0946842}"/>
                </a:ext>
              </a:extLst>
            </p:cNvPr>
            <p:cNvCxnSpPr>
              <a:cxnSpLocks/>
            </p:cNvCxnSpPr>
            <p:nvPr/>
          </p:nvCxnSpPr>
          <p:spPr>
            <a:xfrm>
              <a:off x="895203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AAA1-C905-4639-9DE8-43091EFE2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8173" y="4241666"/>
              <a:ext cx="44038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CF32D9-6D14-40C9-88ED-3CCE6C560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872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03F0C7-334D-4B44-89B7-99B48D0EC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66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D27773-6419-4EA9-B304-C8AFFE1B3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8207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B0839E-DDE3-4463-B2C0-2E6DD1B0C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8755" y="4241666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8EBBAE-2463-443D-9C64-875EFA444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981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FDB80D-2B13-482B-A3E4-92B8D0CE2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242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34E67-CD97-4B31-A4E6-FE1BC6755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879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91163A-0BBD-4A49-8F18-B85FC010A840}"/>
                </a:ext>
              </a:extLst>
            </p:cNvPr>
            <p:cNvGrpSpPr/>
            <p:nvPr/>
          </p:nvGrpSpPr>
          <p:grpSpPr>
            <a:xfrm>
              <a:off x="2105775" y="2183679"/>
              <a:ext cx="7778322" cy="1911833"/>
              <a:chOff x="2105775" y="2268740"/>
              <a:chExt cx="7778322" cy="191183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14A7C65-4205-44FE-B4DD-DC29A9981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4" t="14719" r="33975" b="37860"/>
              <a:stretch/>
            </p:blipFill>
            <p:spPr>
              <a:xfrm>
                <a:off x="2105775" y="2279061"/>
                <a:ext cx="7778322" cy="1866145"/>
              </a:xfrm>
              <a:prstGeom prst="rect">
                <a:avLst/>
              </a:prstGeom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779B931-CF22-4048-81F2-79681BFA3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55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2D98A86-868D-4EB2-AF49-48D0F2D2B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090" y="2894380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40250E-32B2-4D7C-8AD5-C70DF036C1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866" y="2898727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830FD1-EF78-45A0-9D8B-9ADF89914110}"/>
                  </a:ext>
                </a:extLst>
              </p:cNvPr>
              <p:cNvSpPr/>
              <p:nvPr/>
            </p:nvSpPr>
            <p:spPr>
              <a:xfrm>
                <a:off x="5027553" y="2898727"/>
                <a:ext cx="2021132" cy="1234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6DDA72-6FA9-4FAD-BC7B-7341A47E41AD}"/>
                  </a:ext>
                </a:extLst>
              </p:cNvPr>
              <p:cNvSpPr/>
              <p:nvPr/>
            </p:nvSpPr>
            <p:spPr>
              <a:xfrm>
                <a:off x="4892595" y="2909048"/>
                <a:ext cx="2170953" cy="1271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7C93D4A-5EE9-4DD7-8B78-19F09882E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8424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338653C-EEF0-4983-AA3E-D30831FEE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50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098354-906A-4C4E-AC1B-711F3095A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8041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F4AE28F-3B91-46CE-80A7-A81D6D738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67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AE59025-A947-44A5-B1F8-555231181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881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546FB3F-6210-4493-84D4-7980179737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4951" y="2268740"/>
                <a:ext cx="44038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3C5A959-8239-4211-AB0C-11A82F3FC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549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D57562B-00C9-4DBD-B4D7-219354A73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43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EEE7E1-54AD-472D-BC34-F9AED40A99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4985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DAD9E62-CD45-45E2-B005-A5D2808E1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5533" y="2268740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94F36ED-F925-436C-A0F9-459B1FB3F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5759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AEC036B-AFDB-4C41-A2D6-0EBF8C773B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5020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D551493-0115-42DB-8510-6913717E8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556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3041697-8898-47DC-B40F-3190E43CD2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947307" y="2886515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8F2B968-30DD-49ED-8B7E-48F7D21534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28943" y="2883292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17474-CBD4-4A2A-BA55-FC79E0ECF1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891267" y="2880074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859779-CBE2-4B2B-94A5-8AB02F4B0B3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944089" y="4862652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69202DB-9A6D-4D8C-AB06-1B58A580AF7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25725" y="4859430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3CE458-749F-433C-8EE0-FB9738B69AD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888049" y="4856211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74A629-478F-4808-A25C-1E612D1940B6}"/>
              </a:ext>
            </a:extLst>
          </p:cNvPr>
          <p:cNvGrpSpPr/>
          <p:nvPr/>
        </p:nvGrpSpPr>
        <p:grpSpPr>
          <a:xfrm>
            <a:off x="5873385" y="-901056"/>
            <a:ext cx="4350528" cy="3406778"/>
            <a:chOff x="-212881" y="1767751"/>
            <a:chExt cx="6433761" cy="50381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A97DF2-FA8D-4E35-A6BB-699103A64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68" y="4966633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E69A4A-BEA9-4748-8F8A-487E1B50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7340" y="4973065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40E38-46D0-40BA-9C59-6D4DFE290A04}"/>
                </a:ext>
              </a:extLst>
            </p:cNvPr>
            <p:cNvSpPr/>
            <p:nvPr/>
          </p:nvSpPr>
          <p:spPr>
            <a:xfrm>
              <a:off x="1616787" y="4973064"/>
              <a:ext cx="2990754" cy="1826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C784285-8395-4886-9F2C-6331BCFE65CA}"/>
                </a:ext>
              </a:extLst>
            </p:cNvPr>
            <p:cNvSpPr/>
            <p:nvPr/>
          </p:nvSpPr>
          <p:spPr>
            <a:xfrm>
              <a:off x="1406251" y="4988338"/>
              <a:ext cx="3212450" cy="1810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9641925-239C-47F0-8663-2B5416CD9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0585" y="4972222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879D0D8D-11CA-4691-8D6A-CA21E91F16D1}"/>
                </a:ext>
              </a:extLst>
            </p:cNvPr>
            <p:cNvSpPr/>
            <p:nvPr/>
          </p:nvSpPr>
          <p:spPr>
            <a:xfrm rot="5400000">
              <a:off x="-212881" y="1769649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F9E5E450-B329-4A0C-BD34-15A4DCAF554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11336" y="1767751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D50FDE-BF4B-4475-AE97-FC4087026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5816" y="3410098"/>
              <a:ext cx="0" cy="173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06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5">
            <a:extLst>
              <a:ext uri="{FF2B5EF4-FFF2-40B4-BE49-F238E27FC236}">
                <a16:creationId xmlns:a16="http://schemas.microsoft.com/office/drawing/2014/main" id="{7496E8E6-272A-4878-89FD-F57747151F64}"/>
              </a:ext>
            </a:extLst>
          </p:cNvPr>
          <p:cNvSpPr txBox="1"/>
          <p:nvPr/>
        </p:nvSpPr>
        <p:spPr>
          <a:xfrm>
            <a:off x="234465" y="4730"/>
            <a:ext cx="560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BathHab1 &amp; 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F09ED1-F58E-41B4-8037-A61C4A6C248B}"/>
              </a:ext>
            </a:extLst>
          </p:cNvPr>
          <p:cNvSpPr>
            <a:spLocks noChangeAspect="1"/>
          </p:cNvSpPr>
          <p:nvPr/>
        </p:nvSpPr>
        <p:spPr>
          <a:xfrm>
            <a:off x="3727046" y="1779785"/>
            <a:ext cx="765224" cy="765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BD545C-9140-4886-9602-F4757966573B}"/>
              </a:ext>
            </a:extLst>
          </p:cNvPr>
          <p:cNvGrpSpPr/>
          <p:nvPr/>
        </p:nvGrpSpPr>
        <p:grpSpPr>
          <a:xfrm>
            <a:off x="402497" y="1335415"/>
            <a:ext cx="2909738" cy="1598235"/>
            <a:chOff x="4254389" y="786114"/>
            <a:chExt cx="4410239" cy="24224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21E7835-7772-47B4-AA62-B7BE29261229}"/>
                </a:ext>
              </a:extLst>
            </p:cNvPr>
            <p:cNvSpPr/>
            <p:nvPr/>
          </p:nvSpPr>
          <p:spPr>
            <a:xfrm>
              <a:off x="6248838" y="792740"/>
              <a:ext cx="2415790" cy="24157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45D63C-01C6-43AD-8DD2-F3CCADF840F8}"/>
                </a:ext>
              </a:extLst>
            </p:cNvPr>
            <p:cNvSpPr/>
            <p:nvPr/>
          </p:nvSpPr>
          <p:spPr>
            <a:xfrm>
              <a:off x="4254389" y="786114"/>
              <a:ext cx="2415790" cy="24157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9877D4-11D8-4A0C-8695-705D9EC187ED}"/>
              </a:ext>
            </a:extLst>
          </p:cNvPr>
          <p:cNvGrpSpPr/>
          <p:nvPr/>
        </p:nvGrpSpPr>
        <p:grpSpPr>
          <a:xfrm>
            <a:off x="370285" y="5347480"/>
            <a:ext cx="5321638" cy="1283811"/>
            <a:chOff x="2160933" y="4457544"/>
            <a:chExt cx="8065913" cy="19458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6DDE91-CCD0-4A21-BA83-0473690A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60933" y="4468251"/>
              <a:ext cx="8065913" cy="1935143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2E70DA-2131-4587-A429-A0C46A77D41E}"/>
                </a:ext>
              </a:extLst>
            </p:cNvPr>
            <p:cNvCxnSpPr>
              <a:cxnSpLocks/>
            </p:cNvCxnSpPr>
            <p:nvPr/>
          </p:nvCxnSpPr>
          <p:spPr>
            <a:xfrm>
              <a:off x="2224997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34F15-F628-4578-91BD-2895EEB01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56" y="5066563"/>
              <a:ext cx="1316736" cy="1316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9F66AB-EB45-428B-97D2-B5DE0C5041DF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02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31C3F5-7C8F-4FD6-91A1-E9748EBF52D8}"/>
                </a:ext>
              </a:extLst>
            </p:cNvPr>
            <p:cNvCxnSpPr>
              <a:cxnSpLocks/>
            </p:cNvCxnSpPr>
            <p:nvPr/>
          </p:nvCxnSpPr>
          <p:spPr>
            <a:xfrm>
              <a:off x="4258600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AF023-EAD2-4C25-BD7A-2045077EED94}"/>
                </a:ext>
              </a:extLst>
            </p:cNvPr>
            <p:cNvCxnSpPr>
              <a:cxnSpLocks/>
            </p:cNvCxnSpPr>
            <p:nvPr/>
          </p:nvCxnSpPr>
          <p:spPr>
            <a:xfrm>
              <a:off x="7234083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0740B-EE73-46D4-81FB-E00C7BEA3F3B}"/>
                </a:ext>
              </a:extLst>
            </p:cNvPr>
            <p:cNvCxnSpPr>
              <a:cxnSpLocks/>
            </p:cNvCxnSpPr>
            <p:nvPr/>
          </p:nvCxnSpPr>
          <p:spPr>
            <a:xfrm>
              <a:off x="8240181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6A4153-02F0-4551-BE5F-5945C0946842}"/>
                </a:ext>
              </a:extLst>
            </p:cNvPr>
            <p:cNvCxnSpPr>
              <a:cxnSpLocks/>
            </p:cNvCxnSpPr>
            <p:nvPr/>
          </p:nvCxnSpPr>
          <p:spPr>
            <a:xfrm>
              <a:off x="9256984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FDB80D-2B13-482B-A3E4-92B8D0CE2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4948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34E67-CD97-4B31-A4E6-FE1BC6755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1750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AAA1-C905-4639-9DE8-43091EFE2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917" y="4457544"/>
              <a:ext cx="456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CF32D9-6D14-40C9-88ED-3CCE6C560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719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03F0C7-334D-4B44-89B7-99B48D0EC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8004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D27773-6419-4EA9-B304-C8AFFE1B3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8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B0839E-DDE3-4463-B2C0-2E6DD1B0C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1608" y="4457544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8EBBAE-2463-443D-9C64-875EFA444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77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5175DC-66A1-45F1-B863-BCFFD8D04618}"/>
                </a:ext>
              </a:extLst>
            </p:cNvPr>
            <p:cNvCxnSpPr>
              <a:cxnSpLocks/>
            </p:cNvCxnSpPr>
            <p:nvPr/>
          </p:nvCxnSpPr>
          <p:spPr>
            <a:xfrm>
              <a:off x="5232638" y="6387771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3C22D45-B7C0-4309-A7D0-E9D7B58F29AC}"/>
                </a:ext>
              </a:extLst>
            </p:cNvPr>
            <p:cNvCxnSpPr>
              <a:cxnSpLocks/>
            </p:cNvCxnSpPr>
            <p:nvPr/>
          </p:nvCxnSpPr>
          <p:spPr>
            <a:xfrm>
              <a:off x="6193421" y="6394399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13DD60-9ABF-4CD7-B066-AB1813D609DD}"/>
              </a:ext>
            </a:extLst>
          </p:cNvPr>
          <p:cNvGrpSpPr/>
          <p:nvPr/>
        </p:nvGrpSpPr>
        <p:grpSpPr>
          <a:xfrm>
            <a:off x="339684" y="3425055"/>
            <a:ext cx="5321638" cy="1283811"/>
            <a:chOff x="2160933" y="4457544"/>
            <a:chExt cx="8065913" cy="194585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14E3DA-EC5C-469B-AF10-D1F6B82D3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60933" y="4468251"/>
              <a:ext cx="8065913" cy="1935143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BA7025-1040-445C-915A-C885B6D0221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997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6679CA-0934-42E1-A41C-C912FF726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56" y="5066563"/>
              <a:ext cx="1316736" cy="1316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41C523F-2C44-44E2-9F2D-B2B75620130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02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02434F-9F10-490A-8AB3-A3D87C75ACDA}"/>
                </a:ext>
              </a:extLst>
            </p:cNvPr>
            <p:cNvCxnSpPr>
              <a:cxnSpLocks/>
            </p:cNvCxnSpPr>
            <p:nvPr/>
          </p:nvCxnSpPr>
          <p:spPr>
            <a:xfrm>
              <a:off x="4258600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CA8895-20C6-4394-85AF-60E3CDB6ECFC}"/>
                </a:ext>
              </a:extLst>
            </p:cNvPr>
            <p:cNvCxnSpPr>
              <a:cxnSpLocks/>
            </p:cNvCxnSpPr>
            <p:nvPr/>
          </p:nvCxnSpPr>
          <p:spPr>
            <a:xfrm>
              <a:off x="7234083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B72766-4E07-4219-BE44-6A84F40D1115}"/>
                </a:ext>
              </a:extLst>
            </p:cNvPr>
            <p:cNvCxnSpPr>
              <a:cxnSpLocks/>
            </p:cNvCxnSpPr>
            <p:nvPr/>
          </p:nvCxnSpPr>
          <p:spPr>
            <a:xfrm>
              <a:off x="8240181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AAB366E-1F14-412B-A3D6-334437CC816B}"/>
                </a:ext>
              </a:extLst>
            </p:cNvPr>
            <p:cNvCxnSpPr>
              <a:cxnSpLocks/>
            </p:cNvCxnSpPr>
            <p:nvPr/>
          </p:nvCxnSpPr>
          <p:spPr>
            <a:xfrm>
              <a:off x="9256984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D2B6417-DA85-4310-BDB3-6A9D7A952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4948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C3046F-BA68-4C2A-B939-8DC89DEEF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1750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162C68-145E-41CF-A899-DEEF5A9DD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917" y="4457544"/>
              <a:ext cx="456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8C9BB1-CB24-46A0-BEE1-C9E9F3736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719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62099CB-7F9B-4EA3-8439-9687851BF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8004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06C646-C939-44A4-B886-85AC86599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8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0FFD13-E8FA-4743-8FEA-811F544C2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1608" y="4457544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5C11CF-E55A-45E9-BC1E-634396A92B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77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E94D22-C939-4256-A2CF-2D7E23E02C7C}"/>
                </a:ext>
              </a:extLst>
            </p:cNvPr>
            <p:cNvCxnSpPr>
              <a:cxnSpLocks/>
            </p:cNvCxnSpPr>
            <p:nvPr/>
          </p:nvCxnSpPr>
          <p:spPr>
            <a:xfrm>
              <a:off x="5232638" y="6387771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5AA461-63BE-472E-A5DF-4D8182B4C422}"/>
                </a:ext>
              </a:extLst>
            </p:cNvPr>
            <p:cNvCxnSpPr>
              <a:cxnSpLocks/>
            </p:cNvCxnSpPr>
            <p:nvPr/>
          </p:nvCxnSpPr>
          <p:spPr>
            <a:xfrm>
              <a:off x="6193421" y="6394399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81999FC3-5C53-488D-991B-7E31FAFBDB09}"/>
              </a:ext>
            </a:extLst>
          </p:cNvPr>
          <p:cNvSpPr>
            <a:spLocks noChangeAspect="1"/>
          </p:cNvSpPr>
          <p:nvPr/>
        </p:nvSpPr>
        <p:spPr>
          <a:xfrm>
            <a:off x="3988736" y="2041475"/>
            <a:ext cx="241844" cy="2418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E231B7-AF09-4C9F-9369-DEDD606428FA}"/>
              </a:ext>
            </a:extLst>
          </p:cNvPr>
          <p:cNvSpPr>
            <a:spLocks noChangeAspect="1"/>
          </p:cNvSpPr>
          <p:nvPr/>
        </p:nvSpPr>
        <p:spPr>
          <a:xfrm>
            <a:off x="4879734" y="1775832"/>
            <a:ext cx="765224" cy="765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C4EB85-DAE0-4FD1-BF1A-1627C170F422}"/>
              </a:ext>
            </a:extLst>
          </p:cNvPr>
          <p:cNvSpPr>
            <a:spLocks noChangeAspect="1"/>
          </p:cNvSpPr>
          <p:nvPr/>
        </p:nvSpPr>
        <p:spPr>
          <a:xfrm>
            <a:off x="5141424" y="2037522"/>
            <a:ext cx="241844" cy="2418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3385F0E-7A23-4845-88AB-F51170DB5A55}"/>
              </a:ext>
            </a:extLst>
          </p:cNvPr>
          <p:cNvSpPr>
            <a:spLocks noChangeAspect="1"/>
          </p:cNvSpPr>
          <p:nvPr/>
        </p:nvSpPr>
        <p:spPr>
          <a:xfrm>
            <a:off x="7472416" y="3734585"/>
            <a:ext cx="469206" cy="469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32A9324-8637-4935-828E-CA705232BBD4}"/>
              </a:ext>
            </a:extLst>
          </p:cNvPr>
          <p:cNvSpPr>
            <a:spLocks noChangeAspect="1"/>
          </p:cNvSpPr>
          <p:nvPr/>
        </p:nvSpPr>
        <p:spPr>
          <a:xfrm>
            <a:off x="6488523" y="2333958"/>
            <a:ext cx="1004884" cy="10048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4CBE3A21-EDFD-4DEE-9EBD-BBDA30D81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3450" r="37266"/>
          <a:stretch/>
        </p:blipFill>
        <p:spPr bwMode="auto">
          <a:xfrm rot="5400000">
            <a:off x="7683250" y="3465339"/>
            <a:ext cx="838779" cy="34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3A0C731-58C8-4512-8172-368C180C0E2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911019" y="4807888"/>
            <a:ext cx="715540" cy="715540"/>
            <a:chOff x="7589797" y="3510541"/>
            <a:chExt cx="960120" cy="960120"/>
          </a:xfrm>
          <a:solidFill>
            <a:schemeClr val="bg1">
              <a:lumMod val="85000"/>
            </a:schemeClr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3E583D3-B4C3-444A-9D4E-5D94161CE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9797" y="3510541"/>
              <a:ext cx="960120" cy="9601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90389F7-FD57-4957-BB82-CEC93A3C6DB5}"/>
                </a:ext>
              </a:extLst>
            </p:cNvPr>
            <p:cNvSpPr/>
            <p:nvPr/>
          </p:nvSpPr>
          <p:spPr>
            <a:xfrm rot="5400000">
              <a:off x="7827084" y="3526718"/>
              <a:ext cx="483150" cy="921620"/>
            </a:xfrm>
            <a:prstGeom prst="roundRect">
              <a:avLst>
                <a:gd name="adj" fmla="val 423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D1EE7C7-8F00-42F4-940A-344BF6F4BBE2}"/>
              </a:ext>
            </a:extLst>
          </p:cNvPr>
          <p:cNvSpPr/>
          <p:nvPr/>
        </p:nvSpPr>
        <p:spPr>
          <a:xfrm>
            <a:off x="8329849" y="2170338"/>
            <a:ext cx="3069392" cy="1434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4A1CDF-90C6-4DC9-A0AA-A349C8A3031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714281" y="4807888"/>
            <a:ext cx="715539" cy="715540"/>
            <a:chOff x="7589797" y="3510541"/>
            <a:chExt cx="960120" cy="960120"/>
          </a:xfrm>
          <a:solidFill>
            <a:schemeClr val="bg1">
              <a:lumMod val="85000"/>
            </a:schemeClr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605551-7E45-4E45-B718-3FBEA56E9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9797" y="3510541"/>
              <a:ext cx="960120" cy="9601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35213EB-BF7A-4501-94F9-23A151F16F3A}"/>
                </a:ext>
              </a:extLst>
            </p:cNvPr>
            <p:cNvSpPr/>
            <p:nvPr/>
          </p:nvSpPr>
          <p:spPr>
            <a:xfrm rot="5400000">
              <a:off x="7834925" y="3526718"/>
              <a:ext cx="483150" cy="921620"/>
            </a:xfrm>
            <a:prstGeom prst="roundRect">
              <a:avLst>
                <a:gd name="adj" fmla="val 423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B672275-CEB3-4355-B2F9-EEF9F083080B}"/>
              </a:ext>
            </a:extLst>
          </p:cNvPr>
          <p:cNvSpPr txBox="1"/>
          <p:nvPr/>
        </p:nvSpPr>
        <p:spPr>
          <a:xfrm>
            <a:off x="6787735" y="0"/>
            <a:ext cx="4227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BubbleHab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54133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val 165">
            <a:extLst>
              <a:ext uri="{FF2B5EF4-FFF2-40B4-BE49-F238E27FC236}">
                <a16:creationId xmlns:a16="http://schemas.microsoft.com/office/drawing/2014/main" id="{DAED77EB-EC61-43A3-A8A7-965E7C4798DC}"/>
              </a:ext>
            </a:extLst>
          </p:cNvPr>
          <p:cNvSpPr>
            <a:spLocks noChangeAspect="1"/>
          </p:cNvSpPr>
          <p:nvPr/>
        </p:nvSpPr>
        <p:spPr>
          <a:xfrm>
            <a:off x="7707314" y="376206"/>
            <a:ext cx="2638420" cy="2643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BAB028-193F-4EA3-AC20-1F50D6604471}"/>
              </a:ext>
            </a:extLst>
          </p:cNvPr>
          <p:cNvGrpSpPr/>
          <p:nvPr/>
        </p:nvGrpSpPr>
        <p:grpSpPr>
          <a:xfrm>
            <a:off x="6908314" y="4144881"/>
            <a:ext cx="1265542" cy="3135993"/>
            <a:chOff x="4401234" y="2767263"/>
            <a:chExt cx="1903313" cy="4716378"/>
          </a:xfrm>
        </p:grpSpPr>
        <p:sp>
          <p:nvSpPr>
            <p:cNvPr id="69" name="Pentagon 68">
              <a:extLst>
                <a:ext uri="{FF2B5EF4-FFF2-40B4-BE49-F238E27FC236}">
                  <a16:creationId xmlns:a16="http://schemas.microsoft.com/office/drawing/2014/main" id="{10D4F181-A3EE-4B7F-992A-F1E079F833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684" y="2767263"/>
              <a:ext cx="1490325" cy="1419356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C173882-C007-436B-8823-95636491DEE1}"/>
                </a:ext>
              </a:extLst>
            </p:cNvPr>
            <p:cNvSpPr/>
            <p:nvPr/>
          </p:nvSpPr>
          <p:spPr>
            <a:xfrm>
              <a:off x="4401234" y="6629442"/>
              <a:ext cx="1903313" cy="854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670DFCE2-13BD-417A-881E-1E34C28C5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1386" y="4186618"/>
              <a:ext cx="1880899" cy="1638640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79796E6-9309-401D-9D89-68313F2909F1}"/>
              </a:ext>
            </a:extLst>
          </p:cNvPr>
          <p:cNvCxnSpPr>
            <a:cxnSpLocks/>
          </p:cNvCxnSpPr>
          <p:nvPr/>
        </p:nvCxnSpPr>
        <p:spPr>
          <a:xfrm rot="4320000">
            <a:off x="7371901" y="2093855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31130E6-621F-4B51-83A8-273B98AD4290}"/>
              </a:ext>
            </a:extLst>
          </p:cNvPr>
          <p:cNvCxnSpPr>
            <a:cxnSpLocks/>
          </p:cNvCxnSpPr>
          <p:nvPr/>
        </p:nvCxnSpPr>
        <p:spPr>
          <a:xfrm rot="-4320000">
            <a:off x="9666706" y="2107867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F4D5F2B-7E6E-4316-8823-FB3F0B01EC2D}"/>
              </a:ext>
            </a:extLst>
          </p:cNvPr>
          <p:cNvCxnSpPr>
            <a:cxnSpLocks/>
          </p:cNvCxnSpPr>
          <p:nvPr/>
        </p:nvCxnSpPr>
        <p:spPr>
          <a:xfrm rot="6480000">
            <a:off x="7503032" y="1323067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F8D75C4-4366-40C2-BED2-44096A73FAA7}"/>
              </a:ext>
            </a:extLst>
          </p:cNvPr>
          <p:cNvCxnSpPr>
            <a:cxnSpLocks/>
          </p:cNvCxnSpPr>
          <p:nvPr/>
        </p:nvCxnSpPr>
        <p:spPr>
          <a:xfrm rot="-6480000">
            <a:off x="9908836" y="1342091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A131E2E-2333-4313-B334-5AC65AE3CC81}"/>
              </a:ext>
            </a:extLst>
          </p:cNvPr>
          <p:cNvCxnSpPr>
            <a:cxnSpLocks/>
          </p:cNvCxnSpPr>
          <p:nvPr/>
        </p:nvCxnSpPr>
        <p:spPr>
          <a:xfrm rot="8640000">
            <a:off x="7809686" y="737958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65154FE-DAFD-4C52-8D47-8F132E862E86}"/>
              </a:ext>
            </a:extLst>
          </p:cNvPr>
          <p:cNvCxnSpPr>
            <a:cxnSpLocks/>
          </p:cNvCxnSpPr>
          <p:nvPr/>
        </p:nvCxnSpPr>
        <p:spPr>
          <a:xfrm rot="-8640000">
            <a:off x="9230071" y="747952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F9A090D-67AA-4133-8CE5-4FB62BDE00D3}"/>
              </a:ext>
            </a:extLst>
          </p:cNvPr>
          <p:cNvCxnSpPr>
            <a:cxnSpLocks/>
          </p:cNvCxnSpPr>
          <p:nvPr/>
        </p:nvCxnSpPr>
        <p:spPr>
          <a:xfrm>
            <a:off x="8698444" y="443097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674EEB4-8681-4F3F-8114-3F568C221886}"/>
              </a:ext>
            </a:extLst>
          </p:cNvPr>
          <p:cNvSpPr/>
          <p:nvPr/>
        </p:nvSpPr>
        <p:spPr>
          <a:xfrm rot="17280000">
            <a:off x="9861475" y="1985263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4C00C15-C83A-4ACA-A844-2C210D75BF83}"/>
              </a:ext>
            </a:extLst>
          </p:cNvPr>
          <p:cNvSpPr/>
          <p:nvPr/>
        </p:nvSpPr>
        <p:spPr>
          <a:xfrm rot="15120000">
            <a:off x="9905558" y="1076420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C195DC1-3DB4-49E2-887C-941860CCD893}"/>
              </a:ext>
            </a:extLst>
          </p:cNvPr>
          <p:cNvSpPr/>
          <p:nvPr/>
        </p:nvSpPr>
        <p:spPr>
          <a:xfrm rot="12960000">
            <a:off x="9340166" y="403195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0EE099A-5E33-4859-AA20-86E3ABF1B7D9}"/>
              </a:ext>
            </a:extLst>
          </p:cNvPr>
          <p:cNvSpPr/>
          <p:nvPr/>
        </p:nvSpPr>
        <p:spPr>
          <a:xfrm rot="10800000">
            <a:off x="8513353" y="73839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40A171F-91B0-4BC9-98C9-C2EE7A1E9757}"/>
              </a:ext>
            </a:extLst>
          </p:cNvPr>
          <p:cNvSpPr/>
          <p:nvPr/>
        </p:nvSpPr>
        <p:spPr>
          <a:xfrm rot="8640000">
            <a:off x="7713612" y="387196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5A13735-3A94-49CF-8EA4-C74C4F218D6B}"/>
              </a:ext>
            </a:extLst>
          </p:cNvPr>
          <p:cNvSpPr/>
          <p:nvPr/>
        </p:nvSpPr>
        <p:spPr>
          <a:xfrm rot="4320000">
            <a:off x="7166296" y="1897448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89DB339-3592-4DE1-84EB-58B889822E79}"/>
              </a:ext>
            </a:extLst>
          </p:cNvPr>
          <p:cNvSpPr/>
          <p:nvPr/>
        </p:nvSpPr>
        <p:spPr>
          <a:xfrm rot="6480000">
            <a:off x="7134179" y="1064805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B87AC-A295-2222-D733-56D75B2C8ABF}"/>
              </a:ext>
            </a:extLst>
          </p:cNvPr>
          <p:cNvGrpSpPr/>
          <p:nvPr/>
        </p:nvGrpSpPr>
        <p:grpSpPr>
          <a:xfrm>
            <a:off x="1328771" y="2482291"/>
            <a:ext cx="9636848" cy="3831689"/>
            <a:chOff x="1328771" y="2482291"/>
            <a:chExt cx="9636848" cy="3831689"/>
          </a:xfrm>
        </p:grpSpPr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98ED703B-7DA6-41A8-866B-201CE55630F6}"/>
                </a:ext>
              </a:extLst>
            </p:cNvPr>
            <p:cNvSpPr>
              <a:spLocks noChangeAspect="1"/>
            </p:cNvSpPr>
            <p:nvPr/>
          </p:nvSpPr>
          <p:spPr>
            <a:xfrm rot="9368967">
              <a:off x="1890584" y="3325748"/>
              <a:ext cx="1251612" cy="1090404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777054A3-8393-491E-8E9C-12346869CE7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258622" y="4527875"/>
              <a:ext cx="1251612" cy="1090404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0DA3ED8-D0A1-4283-A91F-0E07999289DB}"/>
                </a:ext>
              </a:extLst>
            </p:cNvPr>
            <p:cNvGrpSpPr/>
            <p:nvPr/>
          </p:nvGrpSpPr>
          <p:grpSpPr>
            <a:xfrm>
              <a:off x="3191785" y="4131545"/>
              <a:ext cx="1251612" cy="2034892"/>
              <a:chOff x="4411386" y="2767263"/>
              <a:chExt cx="1880899" cy="3057995"/>
            </a:xfrm>
          </p:grpSpPr>
          <p:sp>
            <p:nvSpPr>
              <p:cNvPr id="73" name="Pentagon 72">
                <a:extLst>
                  <a:ext uri="{FF2B5EF4-FFF2-40B4-BE49-F238E27FC236}">
                    <a16:creationId xmlns:a16="http://schemas.microsoft.com/office/drawing/2014/main" id="{0BC0C5AB-A581-47B2-8962-A9DFCBF62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9684" y="2767263"/>
                <a:ext cx="1490325" cy="1419356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Hexagon 75">
                <a:extLst>
                  <a:ext uri="{FF2B5EF4-FFF2-40B4-BE49-F238E27FC236}">
                    <a16:creationId xmlns:a16="http://schemas.microsoft.com/office/drawing/2014/main" id="{45549636-0D3D-46A0-8386-E82F16F8F7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11386" y="4186618"/>
                <a:ext cx="1880899" cy="1638640"/>
              </a:xfrm>
              <a:prstGeom prst="hexagon">
                <a:avLst>
                  <a:gd name="adj" fmla="val 29005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4FB2A3E1-A75E-41C3-843E-1ADA74656D3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127245" y="4535881"/>
              <a:ext cx="1251612" cy="1090404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entagon 85">
              <a:extLst>
                <a:ext uri="{FF2B5EF4-FFF2-40B4-BE49-F238E27FC236}">
                  <a16:creationId xmlns:a16="http://schemas.microsoft.com/office/drawing/2014/main" id="{D61D7FA9-A6B4-4531-BF2E-16FD60FB9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0" y="4139703"/>
              <a:ext cx="991712" cy="944487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26CB1C4F-C1CA-4F58-9918-F52BE31821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2484" y="5084188"/>
              <a:ext cx="1251612" cy="1090404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entagon 102">
              <a:extLst>
                <a:ext uri="{FF2B5EF4-FFF2-40B4-BE49-F238E27FC236}">
                  <a16:creationId xmlns:a16="http://schemas.microsoft.com/office/drawing/2014/main" id="{B84F8320-940D-4AF4-AAEC-612CB52DADFC}"/>
                </a:ext>
              </a:extLst>
            </p:cNvPr>
            <p:cNvSpPr>
              <a:spLocks noChangeAspect="1"/>
            </p:cNvSpPr>
            <p:nvPr/>
          </p:nvSpPr>
          <p:spPr>
            <a:xfrm rot="20179635">
              <a:off x="5338394" y="2482291"/>
              <a:ext cx="991712" cy="944487"/>
            </a:xfrm>
            <a:prstGeom prst="pent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xagon 113">
              <a:extLst>
                <a:ext uri="{FF2B5EF4-FFF2-40B4-BE49-F238E27FC236}">
                  <a16:creationId xmlns:a16="http://schemas.microsoft.com/office/drawing/2014/main" id="{EAA65EF4-EED0-4309-89DC-838C2340F3FB}"/>
                </a:ext>
              </a:extLst>
            </p:cNvPr>
            <p:cNvSpPr>
              <a:spLocks noChangeAspect="1"/>
            </p:cNvSpPr>
            <p:nvPr/>
          </p:nvSpPr>
          <p:spPr>
            <a:xfrm rot="9368967">
              <a:off x="3769432" y="3337471"/>
              <a:ext cx="1251612" cy="1090404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8A5F02CB-DFA7-42B1-B5D6-FD34D5A387C7}"/>
                </a:ext>
              </a:extLst>
            </p:cNvPr>
            <p:cNvSpPr>
              <a:spLocks noChangeAspect="1"/>
            </p:cNvSpPr>
            <p:nvPr/>
          </p:nvSpPr>
          <p:spPr>
            <a:xfrm rot="9368967">
              <a:off x="5621623" y="3339585"/>
              <a:ext cx="1251612" cy="1090404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>
              <a:extLst>
                <a:ext uri="{FF2B5EF4-FFF2-40B4-BE49-F238E27FC236}">
                  <a16:creationId xmlns:a16="http://schemas.microsoft.com/office/drawing/2014/main" id="{36A4C634-E8A7-40C6-A9B4-0FE55AB43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0846" y="4134395"/>
              <a:ext cx="991712" cy="944487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03F91FC3-CBDC-468B-B125-3298AD9998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771" y="5079246"/>
              <a:ext cx="1251612" cy="1090406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259E9C5F-CCD9-49C6-AB69-07AA082F888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82627" y="4540899"/>
              <a:ext cx="1250638" cy="1089556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ED07BEA0-4230-48BA-8DD5-0D1420F17BB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849796" y="4543586"/>
              <a:ext cx="1250638" cy="1089556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entagon 44">
              <a:extLst>
                <a:ext uri="{FF2B5EF4-FFF2-40B4-BE49-F238E27FC236}">
                  <a16:creationId xmlns:a16="http://schemas.microsoft.com/office/drawing/2014/main" id="{34B67EE9-0E43-43ED-A8BC-76CD688C4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0418" y="4145484"/>
              <a:ext cx="990940" cy="94375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65ADAF5-F1B7-4CEC-8173-5255BFAEA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8566" y="5089235"/>
              <a:ext cx="1250638" cy="1089557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09F1FC6-AB62-4220-9C3B-EFDEDC00205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705298" y="4549505"/>
              <a:ext cx="1250638" cy="1089556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A571976B-7919-45FD-A34B-F4BE2538F4E8}"/>
                </a:ext>
              </a:extLst>
            </p:cNvPr>
            <p:cNvSpPr>
              <a:spLocks noChangeAspect="1"/>
            </p:cNvSpPr>
            <p:nvPr/>
          </p:nvSpPr>
          <p:spPr>
            <a:xfrm rot="9368967">
              <a:off x="7484175" y="3355655"/>
              <a:ext cx="1250638" cy="1089556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9B456AF8-1ED8-4D10-81D6-D99D28272194}"/>
                </a:ext>
              </a:extLst>
            </p:cNvPr>
            <p:cNvSpPr>
              <a:spLocks noChangeAspect="1"/>
            </p:cNvSpPr>
            <p:nvPr/>
          </p:nvSpPr>
          <p:spPr>
            <a:xfrm rot="9368967">
              <a:off x="9353083" y="3345863"/>
              <a:ext cx="1250638" cy="1089556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6C6327-48D8-4AD7-A722-4029724D790D}"/>
                </a:ext>
              </a:extLst>
            </p:cNvPr>
            <p:cNvCxnSpPr>
              <a:cxnSpLocks/>
            </p:cNvCxnSpPr>
            <p:nvPr/>
          </p:nvCxnSpPr>
          <p:spPr>
            <a:xfrm>
              <a:off x="8525809" y="2932397"/>
              <a:ext cx="9966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7FCDB9F-015F-4041-A54D-FFF9726CBB18}"/>
                </a:ext>
              </a:extLst>
            </p:cNvPr>
            <p:cNvCxnSpPr>
              <a:cxnSpLocks/>
            </p:cNvCxnSpPr>
            <p:nvPr/>
          </p:nvCxnSpPr>
          <p:spPr>
            <a:xfrm rot="2160000">
              <a:off x="7969986" y="2751704"/>
              <a:ext cx="6217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C135E77-8079-44D6-B88E-C9744CA5476B}"/>
                </a:ext>
              </a:extLst>
            </p:cNvPr>
            <p:cNvCxnSpPr>
              <a:cxnSpLocks/>
            </p:cNvCxnSpPr>
            <p:nvPr/>
          </p:nvCxnSpPr>
          <p:spPr>
            <a:xfrm rot="-2160000">
              <a:off x="9456468" y="2755066"/>
              <a:ext cx="6217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6DDA2CE-AD61-4465-B59C-4E25CE5EA11D}"/>
                </a:ext>
              </a:extLst>
            </p:cNvPr>
            <p:cNvSpPr/>
            <p:nvPr/>
          </p:nvSpPr>
          <p:spPr>
            <a:xfrm>
              <a:off x="8502890" y="2946101"/>
              <a:ext cx="100584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A4A11C6-43B2-4301-854F-15B85ADC3589}"/>
                </a:ext>
              </a:extLst>
            </p:cNvPr>
            <p:cNvSpPr/>
            <p:nvPr/>
          </p:nvSpPr>
          <p:spPr>
            <a:xfrm rot="19440000">
              <a:off x="9370514" y="2740040"/>
              <a:ext cx="97840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D3E35D8-34E3-49D3-9DB3-1D0A0A8D1C72}"/>
                </a:ext>
              </a:extLst>
            </p:cNvPr>
            <p:cNvSpPr/>
            <p:nvPr/>
          </p:nvSpPr>
          <p:spPr>
            <a:xfrm rot="2160000">
              <a:off x="7655996" y="2705674"/>
              <a:ext cx="978408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ABFB6E07-A573-4E1D-BFAE-F96434F0356D}"/>
                </a:ext>
              </a:extLst>
            </p:cNvPr>
            <p:cNvSpPr/>
            <p:nvPr/>
          </p:nvSpPr>
          <p:spPr>
            <a:xfrm rot="10800000">
              <a:off x="5975498" y="5087679"/>
              <a:ext cx="1259954" cy="536944"/>
            </a:xfrm>
            <a:prstGeom prst="trapezoid">
              <a:avLst>
                <a:gd name="adj" fmla="val 591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rapezoid 166">
              <a:extLst>
                <a:ext uri="{FF2B5EF4-FFF2-40B4-BE49-F238E27FC236}">
                  <a16:creationId xmlns:a16="http://schemas.microsoft.com/office/drawing/2014/main" id="{DAAA32BA-DDE9-4D57-ABA9-1C030034F346}"/>
                </a:ext>
              </a:extLst>
            </p:cNvPr>
            <p:cNvSpPr/>
            <p:nvPr/>
          </p:nvSpPr>
          <p:spPr>
            <a:xfrm rot="10800000">
              <a:off x="7836194" y="5087680"/>
              <a:ext cx="1263917" cy="551230"/>
            </a:xfrm>
            <a:prstGeom prst="trapezoid">
              <a:avLst>
                <a:gd name="adj" fmla="val 591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54F6A6E9-50AD-430F-9BC5-7F243612D2ED}"/>
                </a:ext>
              </a:extLst>
            </p:cNvPr>
            <p:cNvSpPr/>
            <p:nvPr/>
          </p:nvSpPr>
          <p:spPr>
            <a:xfrm rot="10800000">
              <a:off x="4123002" y="5082363"/>
              <a:ext cx="1253301" cy="543463"/>
            </a:xfrm>
            <a:prstGeom prst="trapezoid">
              <a:avLst>
                <a:gd name="adj" fmla="val 591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B11CD344-171B-417C-AFEF-4DB2D6763DC4}"/>
                </a:ext>
              </a:extLst>
            </p:cNvPr>
            <p:cNvSpPr/>
            <p:nvPr/>
          </p:nvSpPr>
          <p:spPr>
            <a:xfrm rot="10800000">
              <a:off x="2258758" y="5079685"/>
              <a:ext cx="1253301" cy="543463"/>
            </a:xfrm>
            <a:prstGeom prst="trapezoid">
              <a:avLst>
                <a:gd name="adj" fmla="val 591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545D53-A57D-43F2-83B1-9EDD54885875}"/>
                </a:ext>
              </a:extLst>
            </p:cNvPr>
            <p:cNvCxnSpPr>
              <a:stCxn id="42" idx="4"/>
              <a:endCxn id="42" idx="1"/>
            </p:cNvCxnSpPr>
            <p:nvPr/>
          </p:nvCxnSpPr>
          <p:spPr>
            <a:xfrm>
              <a:off x="1645043" y="50792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A8EFA8B-1618-474B-87AF-6644F3BDE44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V="1">
              <a:off x="1645043" y="50825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7A5970E-A0A7-4ABD-B468-CA128EE2A26E}"/>
                </a:ext>
              </a:extLst>
            </p:cNvPr>
            <p:cNvCxnSpPr>
              <a:cxnSpLocks/>
              <a:stCxn id="42" idx="3"/>
              <a:endCxn id="42" idx="0"/>
            </p:cNvCxnSpPr>
            <p:nvPr/>
          </p:nvCxnSpPr>
          <p:spPr>
            <a:xfrm>
              <a:off x="1328771" y="56244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6C31D9B-48C9-4B59-9F95-68D3C8EDCBED}"/>
                </a:ext>
              </a:extLst>
            </p:cNvPr>
            <p:cNvCxnSpPr/>
            <p:nvPr/>
          </p:nvCxnSpPr>
          <p:spPr>
            <a:xfrm>
              <a:off x="3502971" y="5069881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9CDAB14-65D4-415D-BD24-5317270F0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2971" y="5073170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5BD0B4C-37C6-44F1-A2D3-5D89D50CBC9F}"/>
                </a:ext>
              </a:extLst>
            </p:cNvPr>
            <p:cNvCxnSpPr>
              <a:cxnSpLocks/>
            </p:cNvCxnSpPr>
            <p:nvPr/>
          </p:nvCxnSpPr>
          <p:spPr>
            <a:xfrm>
              <a:off x="3186699" y="5615084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117442F-28A3-49F3-812A-EDC2F75991DD}"/>
                </a:ext>
              </a:extLst>
            </p:cNvPr>
            <p:cNvCxnSpPr/>
            <p:nvPr/>
          </p:nvCxnSpPr>
          <p:spPr>
            <a:xfrm>
              <a:off x="5367023" y="5076565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96C4A3F-6747-455C-9899-82B81F303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7023" y="5079854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F5DA6D0-188D-49FA-B362-D1C260530318}"/>
                </a:ext>
              </a:extLst>
            </p:cNvPr>
            <p:cNvCxnSpPr>
              <a:cxnSpLocks/>
            </p:cNvCxnSpPr>
            <p:nvPr/>
          </p:nvCxnSpPr>
          <p:spPr>
            <a:xfrm>
              <a:off x="5050751" y="5621768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9A04FE0-C37E-4008-8606-1EF5236E11DB}"/>
                </a:ext>
              </a:extLst>
            </p:cNvPr>
            <p:cNvCxnSpPr/>
            <p:nvPr/>
          </p:nvCxnSpPr>
          <p:spPr>
            <a:xfrm>
              <a:off x="7236025" y="5083110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96D6B6-BEBC-43F2-8A72-C87B2A8BE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6025" y="5086399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9516192-BB53-44C8-B6CE-6F40646512D5}"/>
                </a:ext>
              </a:extLst>
            </p:cNvPr>
            <p:cNvCxnSpPr>
              <a:cxnSpLocks/>
            </p:cNvCxnSpPr>
            <p:nvPr/>
          </p:nvCxnSpPr>
          <p:spPr>
            <a:xfrm>
              <a:off x="6919753" y="5628313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1D653D-66A6-42CD-874B-02ED0A498A26}"/>
                </a:ext>
              </a:extLst>
            </p:cNvPr>
            <p:cNvGrpSpPr/>
            <p:nvPr/>
          </p:nvGrpSpPr>
          <p:grpSpPr>
            <a:xfrm>
              <a:off x="8766317" y="5084046"/>
              <a:ext cx="1251612" cy="1090406"/>
              <a:chOff x="8766317" y="5084046"/>
              <a:chExt cx="1251612" cy="1090406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67864A8-5DF1-4B33-868F-CE923AD04E2E}"/>
                  </a:ext>
                </a:extLst>
              </p:cNvPr>
              <p:cNvCxnSpPr/>
              <p:nvPr/>
            </p:nvCxnSpPr>
            <p:spPr>
              <a:xfrm>
                <a:off x="9082589" y="50840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5A4BA14-7FB8-43F2-85BD-C1918D5FDA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2589" y="50873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A0FC12F-CFC0-4FE5-90C3-56E79F043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317" y="56292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7B3731-782A-4C9B-9642-80204E50703A}"/>
                </a:ext>
              </a:extLst>
            </p:cNvPr>
            <p:cNvGrpSpPr/>
            <p:nvPr/>
          </p:nvGrpSpPr>
          <p:grpSpPr>
            <a:xfrm rot="2162336">
              <a:off x="9356375" y="3341413"/>
              <a:ext cx="1251612" cy="1090406"/>
              <a:chOff x="8918717" y="5236446"/>
              <a:chExt cx="1251612" cy="1090406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59B70A5-F8AF-4670-A98E-E481E00B2137}"/>
                  </a:ext>
                </a:extLst>
              </p:cNvPr>
              <p:cNvCxnSpPr/>
              <p:nvPr/>
            </p:nvCxnSpPr>
            <p:spPr>
              <a:xfrm>
                <a:off x="9234989" y="52364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65734A0-FC4B-43C5-91DD-D6C01D6C5A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4989" y="52397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E8EB280-F63E-45F0-B535-1C6969D84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717" y="57816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D9BB2BB-D053-4820-900E-E465EBCE08AF}"/>
                </a:ext>
              </a:extLst>
            </p:cNvPr>
            <p:cNvGrpSpPr/>
            <p:nvPr/>
          </p:nvGrpSpPr>
          <p:grpSpPr>
            <a:xfrm rot="2162336">
              <a:off x="7485631" y="3352806"/>
              <a:ext cx="1251612" cy="1090406"/>
              <a:chOff x="8918717" y="5236446"/>
              <a:chExt cx="1251612" cy="1090406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0594E01-781E-4551-8ED5-328D279BB179}"/>
                  </a:ext>
                </a:extLst>
              </p:cNvPr>
              <p:cNvCxnSpPr/>
              <p:nvPr/>
            </p:nvCxnSpPr>
            <p:spPr>
              <a:xfrm>
                <a:off x="9234989" y="52364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193519A1-1A1F-47FD-9313-BAF3F5D12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4989" y="52397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D74236D-25D4-4903-8829-4947DAE43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717" y="57816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7CA3017-ACBD-4410-BDE6-78EA13B31112}"/>
                </a:ext>
              </a:extLst>
            </p:cNvPr>
            <p:cNvGrpSpPr/>
            <p:nvPr/>
          </p:nvGrpSpPr>
          <p:grpSpPr>
            <a:xfrm rot="2162336">
              <a:off x="3767263" y="3331298"/>
              <a:ext cx="1251612" cy="1090406"/>
              <a:chOff x="8918717" y="5236446"/>
              <a:chExt cx="1251612" cy="1090406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64AC348-A814-4B76-ACA6-5CCEB6148F74}"/>
                  </a:ext>
                </a:extLst>
              </p:cNvPr>
              <p:cNvCxnSpPr/>
              <p:nvPr/>
            </p:nvCxnSpPr>
            <p:spPr>
              <a:xfrm>
                <a:off x="9234989" y="52364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F298348-058B-40FC-A562-FE3078B28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4989" y="52397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A50B4669-0E37-42C6-AE05-4489693DDF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717" y="57816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20CC005-8B0C-4181-AA7A-FA60C485342A}"/>
                </a:ext>
              </a:extLst>
            </p:cNvPr>
            <p:cNvGrpSpPr/>
            <p:nvPr/>
          </p:nvGrpSpPr>
          <p:grpSpPr>
            <a:xfrm rot="2162336">
              <a:off x="5619437" y="3337840"/>
              <a:ext cx="1251612" cy="1090406"/>
              <a:chOff x="8918717" y="5236446"/>
              <a:chExt cx="1251612" cy="1090406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7D44BBD-8CDA-4FB5-A89A-CE914C05E515}"/>
                  </a:ext>
                </a:extLst>
              </p:cNvPr>
              <p:cNvCxnSpPr/>
              <p:nvPr/>
            </p:nvCxnSpPr>
            <p:spPr>
              <a:xfrm>
                <a:off x="9234989" y="52364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A3CEC3B-BC2C-4721-97A0-D45457FF0B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4989" y="52397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0CFCAFD-C709-40D7-90A5-DC22CC5AE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717" y="57816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01D6590A-7CD7-41E5-9479-B94FCDC32A57}"/>
                </a:ext>
              </a:extLst>
            </p:cNvPr>
            <p:cNvGrpSpPr/>
            <p:nvPr/>
          </p:nvGrpSpPr>
          <p:grpSpPr>
            <a:xfrm rot="2162336">
              <a:off x="1889853" y="3327557"/>
              <a:ext cx="1251612" cy="1090406"/>
              <a:chOff x="8918717" y="5236446"/>
              <a:chExt cx="1251612" cy="1090406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9B9B0C6-2FC1-41AB-B55B-8A02F5B965F8}"/>
                  </a:ext>
                </a:extLst>
              </p:cNvPr>
              <p:cNvCxnSpPr/>
              <p:nvPr/>
            </p:nvCxnSpPr>
            <p:spPr>
              <a:xfrm>
                <a:off x="9234989" y="52364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269A0E0-8DE9-4858-96F9-D1CDA46487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4989" y="52397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1B6CA2B-538C-4B50-8DEC-B417D8631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717" y="57816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06321F0-B449-4525-B5EF-AECBAA30848C}"/>
                </a:ext>
              </a:extLst>
            </p:cNvPr>
            <p:cNvGrpSpPr/>
            <p:nvPr/>
          </p:nvGrpSpPr>
          <p:grpSpPr>
            <a:xfrm>
              <a:off x="7842653" y="4544888"/>
              <a:ext cx="1251612" cy="1090406"/>
              <a:chOff x="8766317" y="5084046"/>
              <a:chExt cx="1251612" cy="1090406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88CE3E8-43F1-481D-829F-2FC5B9BCB3E3}"/>
                  </a:ext>
                </a:extLst>
              </p:cNvPr>
              <p:cNvCxnSpPr/>
              <p:nvPr/>
            </p:nvCxnSpPr>
            <p:spPr>
              <a:xfrm>
                <a:off x="9082589" y="50840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6C28E376-9DB1-42CB-8690-B6460B478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2589" y="50873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2754C5DA-0821-4C6E-A8F5-EEA83CEF65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317" y="56292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rapezoid 206">
              <a:extLst>
                <a:ext uri="{FF2B5EF4-FFF2-40B4-BE49-F238E27FC236}">
                  <a16:creationId xmlns:a16="http://schemas.microsoft.com/office/drawing/2014/main" id="{C2F0833B-ABEF-4DE6-BDE8-79BC347AFC56}"/>
                </a:ext>
              </a:extLst>
            </p:cNvPr>
            <p:cNvSpPr/>
            <p:nvPr/>
          </p:nvSpPr>
          <p:spPr>
            <a:xfrm rot="10800000">
              <a:off x="9701702" y="5080566"/>
              <a:ext cx="1263917" cy="551230"/>
            </a:xfrm>
            <a:prstGeom prst="trapezoid">
              <a:avLst>
                <a:gd name="adj" fmla="val 591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13003DA-2A3E-4E9E-BEB4-22B86E93DCCF}"/>
                </a:ext>
              </a:extLst>
            </p:cNvPr>
            <p:cNvGrpSpPr/>
            <p:nvPr/>
          </p:nvGrpSpPr>
          <p:grpSpPr>
            <a:xfrm>
              <a:off x="9706046" y="4540213"/>
              <a:ext cx="1251612" cy="1090406"/>
              <a:chOff x="8766317" y="5084046"/>
              <a:chExt cx="1251612" cy="1090406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FE4990EF-46F7-4755-929A-2587EEBEDF6C}"/>
                  </a:ext>
                </a:extLst>
              </p:cNvPr>
              <p:cNvCxnSpPr/>
              <p:nvPr/>
            </p:nvCxnSpPr>
            <p:spPr>
              <a:xfrm>
                <a:off x="9082589" y="50840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249008F6-5163-4B16-9875-A81CEA9FE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2589" y="50873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CC01F6B-9077-4801-93F2-28587D45E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317" y="56292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1AFBF30-3983-4B74-B0A0-DE77E79773EC}"/>
                </a:ext>
              </a:extLst>
            </p:cNvPr>
            <p:cNvGrpSpPr/>
            <p:nvPr/>
          </p:nvGrpSpPr>
          <p:grpSpPr>
            <a:xfrm>
              <a:off x="5987084" y="4540213"/>
              <a:ext cx="1251612" cy="1090406"/>
              <a:chOff x="8766317" y="5084046"/>
              <a:chExt cx="1251612" cy="1090406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D17052B1-A771-4089-9244-7870AD63C460}"/>
                  </a:ext>
                </a:extLst>
              </p:cNvPr>
              <p:cNvCxnSpPr/>
              <p:nvPr/>
            </p:nvCxnSpPr>
            <p:spPr>
              <a:xfrm>
                <a:off x="9082589" y="50840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D6BACA5-A739-4375-8111-A49791D8EE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2589" y="50873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094CF9E-6BEB-414F-9EFD-583AB1D6EC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317" y="56292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0CF0C29-8319-430A-BEEC-9FC7FFD56E4F}"/>
                </a:ext>
              </a:extLst>
            </p:cNvPr>
            <p:cNvGrpSpPr/>
            <p:nvPr/>
          </p:nvGrpSpPr>
          <p:grpSpPr>
            <a:xfrm>
              <a:off x="4141263" y="4535113"/>
              <a:ext cx="1251612" cy="1090406"/>
              <a:chOff x="8766317" y="5084046"/>
              <a:chExt cx="1251612" cy="1090406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FBB4D0E4-9E75-4B31-9745-8A526E98E3C9}"/>
                  </a:ext>
                </a:extLst>
              </p:cNvPr>
              <p:cNvCxnSpPr/>
              <p:nvPr/>
            </p:nvCxnSpPr>
            <p:spPr>
              <a:xfrm>
                <a:off x="9082589" y="50840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BC40CCC1-29A0-419A-97C4-0404F7256C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2589" y="50873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4DC525A-A26A-4014-A21D-797F02B35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317" y="56292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D7496FE-B8E6-4AB8-A57B-D30D1BA7C922}"/>
                </a:ext>
              </a:extLst>
            </p:cNvPr>
            <p:cNvGrpSpPr/>
            <p:nvPr/>
          </p:nvGrpSpPr>
          <p:grpSpPr>
            <a:xfrm>
              <a:off x="2272109" y="4530379"/>
              <a:ext cx="1251612" cy="1090406"/>
              <a:chOff x="8766317" y="5084046"/>
              <a:chExt cx="1251612" cy="1090406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29D14EE-6482-4781-8122-19C4A79D9560}"/>
                  </a:ext>
                </a:extLst>
              </p:cNvPr>
              <p:cNvCxnSpPr/>
              <p:nvPr/>
            </p:nvCxnSpPr>
            <p:spPr>
              <a:xfrm>
                <a:off x="9082589" y="5084046"/>
                <a:ext cx="619068" cy="1090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22829F9-11B7-4FD3-AE3D-1CAA8F126F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2589" y="5087335"/>
                <a:ext cx="620010" cy="1087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CBC045DA-5A23-4B71-A9A4-BAB9CE090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6317" y="5629249"/>
                <a:ext cx="12516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F3549DC5-70A9-4C8C-8B5B-AE89A75FDD52}"/>
                </a:ext>
              </a:extLst>
            </p:cNvPr>
            <p:cNvCxnSpPr>
              <a:cxnSpLocks/>
            </p:cNvCxnSpPr>
            <p:nvPr/>
          </p:nvCxnSpPr>
          <p:spPr>
            <a:xfrm>
              <a:off x="1460886" y="4503225"/>
              <a:ext cx="491811" cy="16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78B0CFF-F136-4AD9-A6BE-16D09CDE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952697" y="4134395"/>
              <a:ext cx="0" cy="5317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10E4B2D-DA84-4B6A-92AD-BC54AF49C481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 flipH="1">
              <a:off x="1963500" y="4495156"/>
              <a:ext cx="489057" cy="1727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6D1F664-71D3-4027-BB44-A92EBB0E15E2}"/>
                </a:ext>
              </a:extLst>
            </p:cNvPr>
            <p:cNvCxnSpPr>
              <a:cxnSpLocks/>
              <a:endCxn id="42" idx="4"/>
            </p:cNvCxnSpPr>
            <p:nvPr/>
          </p:nvCxnSpPr>
          <p:spPr>
            <a:xfrm flipH="1">
              <a:off x="1645043" y="4666166"/>
              <a:ext cx="312509" cy="413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E426E37-287F-48F4-B63F-BC9D32439196}"/>
                </a:ext>
              </a:extLst>
            </p:cNvPr>
            <p:cNvCxnSpPr>
              <a:cxnSpLocks/>
              <a:endCxn id="17" idx="4"/>
            </p:cNvCxnSpPr>
            <p:nvPr/>
          </p:nvCxnSpPr>
          <p:spPr>
            <a:xfrm>
              <a:off x="1955786" y="4663843"/>
              <a:ext cx="307371" cy="415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61524661-178A-4FB9-9B2C-DF64F07DA212}"/>
                </a:ext>
              </a:extLst>
            </p:cNvPr>
            <p:cNvCxnSpPr>
              <a:cxnSpLocks/>
            </p:cNvCxnSpPr>
            <p:nvPr/>
          </p:nvCxnSpPr>
          <p:spPr>
            <a:xfrm>
              <a:off x="3328128" y="4504350"/>
              <a:ext cx="491811" cy="16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EEEC856-DCFE-43E6-ABE3-8039741B62CB}"/>
                </a:ext>
              </a:extLst>
            </p:cNvPr>
            <p:cNvCxnSpPr>
              <a:cxnSpLocks/>
            </p:cNvCxnSpPr>
            <p:nvPr/>
          </p:nvCxnSpPr>
          <p:spPr>
            <a:xfrm>
              <a:off x="3819939" y="4135520"/>
              <a:ext cx="0" cy="5317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4CF2FCC-D39E-4C45-BD4F-DC5592074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0742" y="4496281"/>
              <a:ext cx="489057" cy="1727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B3BC180-3FC1-4D6C-9DB7-8CCE33B59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2285" y="4667291"/>
              <a:ext cx="312509" cy="413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1BC2CFC-7CA7-465E-90F7-E00DFCD5CD9E}"/>
                </a:ext>
              </a:extLst>
            </p:cNvPr>
            <p:cNvCxnSpPr>
              <a:cxnSpLocks/>
            </p:cNvCxnSpPr>
            <p:nvPr/>
          </p:nvCxnSpPr>
          <p:spPr>
            <a:xfrm>
              <a:off x="3823028" y="4664968"/>
              <a:ext cx="307371" cy="415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F876239-41A5-482D-8771-0FBA39480D07}"/>
                </a:ext>
              </a:extLst>
            </p:cNvPr>
            <p:cNvCxnSpPr>
              <a:cxnSpLocks/>
            </p:cNvCxnSpPr>
            <p:nvPr/>
          </p:nvCxnSpPr>
          <p:spPr>
            <a:xfrm>
              <a:off x="5192322" y="4505489"/>
              <a:ext cx="491811" cy="16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42BFBAD-8052-4301-8F0D-F340DE0DFF2F}"/>
                </a:ext>
              </a:extLst>
            </p:cNvPr>
            <p:cNvCxnSpPr>
              <a:cxnSpLocks/>
            </p:cNvCxnSpPr>
            <p:nvPr/>
          </p:nvCxnSpPr>
          <p:spPr>
            <a:xfrm>
              <a:off x="5684133" y="4136659"/>
              <a:ext cx="0" cy="5317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3820272-A845-452B-B224-7A9AF7A4D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4936" y="4497420"/>
              <a:ext cx="489057" cy="1727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F2108048-1419-42F8-9DCE-FFEB22B871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6479" y="4668430"/>
              <a:ext cx="312509" cy="413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5114CF-7611-4734-A163-10E6A0D3DD7D}"/>
                </a:ext>
              </a:extLst>
            </p:cNvPr>
            <p:cNvCxnSpPr>
              <a:cxnSpLocks/>
            </p:cNvCxnSpPr>
            <p:nvPr/>
          </p:nvCxnSpPr>
          <p:spPr>
            <a:xfrm>
              <a:off x="5687222" y="4666107"/>
              <a:ext cx="307371" cy="415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989436A-58D1-412F-AD15-5298210DFC8B}"/>
                </a:ext>
              </a:extLst>
            </p:cNvPr>
            <p:cNvCxnSpPr>
              <a:cxnSpLocks/>
            </p:cNvCxnSpPr>
            <p:nvPr/>
          </p:nvCxnSpPr>
          <p:spPr>
            <a:xfrm>
              <a:off x="7047691" y="4510472"/>
              <a:ext cx="491811" cy="16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D8FD39E-F174-4DA4-9DA6-045A018CCE2E}"/>
                </a:ext>
              </a:extLst>
            </p:cNvPr>
            <p:cNvCxnSpPr>
              <a:cxnSpLocks/>
            </p:cNvCxnSpPr>
            <p:nvPr/>
          </p:nvCxnSpPr>
          <p:spPr>
            <a:xfrm>
              <a:off x="7539502" y="4141642"/>
              <a:ext cx="0" cy="5317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C1ED2DF-03B5-41B3-95E1-756B6DB95A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0305" y="4502403"/>
              <a:ext cx="489057" cy="1727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0A5D328-2751-4573-9F78-9C1790FB6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1848" y="4673413"/>
              <a:ext cx="312509" cy="413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DE9B0DC-9F8F-4E23-961D-A843F346F6FB}"/>
                </a:ext>
              </a:extLst>
            </p:cNvPr>
            <p:cNvCxnSpPr>
              <a:cxnSpLocks/>
            </p:cNvCxnSpPr>
            <p:nvPr/>
          </p:nvCxnSpPr>
          <p:spPr>
            <a:xfrm>
              <a:off x="7542591" y="4671090"/>
              <a:ext cx="307371" cy="415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3C8A0338-D8CB-4012-BD26-4CA39A4F5EDF}"/>
                </a:ext>
              </a:extLst>
            </p:cNvPr>
            <p:cNvCxnSpPr>
              <a:cxnSpLocks/>
            </p:cNvCxnSpPr>
            <p:nvPr/>
          </p:nvCxnSpPr>
          <p:spPr>
            <a:xfrm>
              <a:off x="8915394" y="4511066"/>
              <a:ext cx="491811" cy="16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E1C12B5-5E24-46F8-8A27-936F58970184}"/>
                </a:ext>
              </a:extLst>
            </p:cNvPr>
            <p:cNvCxnSpPr>
              <a:cxnSpLocks/>
            </p:cNvCxnSpPr>
            <p:nvPr/>
          </p:nvCxnSpPr>
          <p:spPr>
            <a:xfrm>
              <a:off x="9407205" y="4142236"/>
              <a:ext cx="0" cy="5317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D4B87E43-92E8-42E6-A9C2-3D57554649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8008" y="4502997"/>
              <a:ext cx="489057" cy="1727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942A680-64BD-4363-822E-170488B9DE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9551" y="4674007"/>
              <a:ext cx="312509" cy="413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6B64A54-1737-4145-AB6E-27487EC872C9}"/>
                </a:ext>
              </a:extLst>
            </p:cNvPr>
            <p:cNvCxnSpPr>
              <a:cxnSpLocks/>
            </p:cNvCxnSpPr>
            <p:nvPr/>
          </p:nvCxnSpPr>
          <p:spPr>
            <a:xfrm>
              <a:off x="9410294" y="4671684"/>
              <a:ext cx="307371" cy="415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90B55FD-9C22-46BD-A6C1-67F7160F5431}"/>
                </a:ext>
              </a:extLst>
            </p:cNvPr>
            <p:cNvGrpSpPr/>
            <p:nvPr/>
          </p:nvGrpSpPr>
          <p:grpSpPr>
            <a:xfrm rot="11516488">
              <a:off x="9779233" y="5668943"/>
              <a:ext cx="977803" cy="635021"/>
              <a:chOff x="10930451" y="5900128"/>
              <a:chExt cx="977803" cy="604607"/>
            </a:xfrm>
          </p:grpSpPr>
          <p:sp>
            <p:nvSpPr>
              <p:cNvPr id="260" name="Trapezoid 259">
                <a:extLst>
                  <a:ext uri="{FF2B5EF4-FFF2-40B4-BE49-F238E27FC236}">
                    <a16:creationId xmlns:a16="http://schemas.microsoft.com/office/drawing/2014/main" id="{1341CEA3-D82B-466D-9FED-CC6EA01F4C13}"/>
                  </a:ext>
                </a:extLst>
              </p:cNvPr>
              <p:cNvSpPr/>
              <p:nvPr/>
            </p:nvSpPr>
            <p:spPr>
              <a:xfrm rot="10800000">
                <a:off x="10930451" y="5923502"/>
                <a:ext cx="977803" cy="562253"/>
              </a:xfrm>
              <a:prstGeom prst="trapezoid">
                <a:avLst>
                  <a:gd name="adj" fmla="val 3250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54A87242-5688-4C6A-AB47-BD24F122C14B}"/>
                  </a:ext>
                </a:extLst>
              </p:cNvPr>
              <p:cNvCxnSpPr>
                <a:cxnSpLocks/>
                <a:stCxn id="260" idx="2"/>
              </p:cNvCxnSpPr>
              <p:nvPr/>
            </p:nvCxnSpPr>
            <p:spPr>
              <a:xfrm rot="10083512" flipV="1">
                <a:off x="11058900" y="5959383"/>
                <a:ext cx="418571" cy="493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0776664B-71A9-4545-AF4E-1F9977D45C55}"/>
                  </a:ext>
                </a:extLst>
              </p:cNvPr>
              <p:cNvCxnSpPr>
                <a:cxnSpLocks/>
                <a:endCxn id="260" idx="2"/>
              </p:cNvCxnSpPr>
              <p:nvPr/>
            </p:nvCxnSpPr>
            <p:spPr>
              <a:xfrm rot="10083512">
                <a:off x="11483194" y="5900128"/>
                <a:ext cx="170805" cy="6046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21C338D6-1EAD-4C6D-8132-4B3AAB465B8A}"/>
                </a:ext>
              </a:extLst>
            </p:cNvPr>
            <p:cNvGrpSpPr/>
            <p:nvPr/>
          </p:nvGrpSpPr>
          <p:grpSpPr>
            <a:xfrm rot="11516488">
              <a:off x="7910809" y="5678959"/>
              <a:ext cx="977803" cy="635021"/>
              <a:chOff x="10930451" y="5900128"/>
              <a:chExt cx="977803" cy="604607"/>
            </a:xfrm>
          </p:grpSpPr>
          <p:sp>
            <p:nvSpPr>
              <p:cNvPr id="272" name="Trapezoid 271">
                <a:extLst>
                  <a:ext uri="{FF2B5EF4-FFF2-40B4-BE49-F238E27FC236}">
                    <a16:creationId xmlns:a16="http://schemas.microsoft.com/office/drawing/2014/main" id="{26FBA9F4-4EBC-4D43-8196-2EAD6160C577}"/>
                  </a:ext>
                </a:extLst>
              </p:cNvPr>
              <p:cNvSpPr/>
              <p:nvPr/>
            </p:nvSpPr>
            <p:spPr>
              <a:xfrm rot="10800000">
                <a:off x="10930451" y="5923502"/>
                <a:ext cx="977803" cy="562253"/>
              </a:xfrm>
              <a:prstGeom prst="trapezoid">
                <a:avLst>
                  <a:gd name="adj" fmla="val 3250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20D5D5A-E189-4D3D-AB1B-5768B3C36CBD}"/>
                  </a:ext>
                </a:extLst>
              </p:cNvPr>
              <p:cNvCxnSpPr>
                <a:cxnSpLocks/>
                <a:stCxn id="272" idx="2"/>
              </p:cNvCxnSpPr>
              <p:nvPr/>
            </p:nvCxnSpPr>
            <p:spPr>
              <a:xfrm rot="10083512" flipV="1">
                <a:off x="11058900" y="5959383"/>
                <a:ext cx="418571" cy="493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014CFF17-E8DD-4D2C-A176-B1E1152821AB}"/>
                  </a:ext>
                </a:extLst>
              </p:cNvPr>
              <p:cNvCxnSpPr>
                <a:cxnSpLocks/>
                <a:endCxn id="272" idx="2"/>
              </p:cNvCxnSpPr>
              <p:nvPr/>
            </p:nvCxnSpPr>
            <p:spPr>
              <a:xfrm rot="10083512">
                <a:off x="11483194" y="5900128"/>
                <a:ext cx="170805" cy="6046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08102423-E3EB-491D-BB78-9BAD7F3B74C1}"/>
                </a:ext>
              </a:extLst>
            </p:cNvPr>
            <p:cNvGrpSpPr/>
            <p:nvPr/>
          </p:nvGrpSpPr>
          <p:grpSpPr>
            <a:xfrm rot="11516488">
              <a:off x="6052260" y="5671020"/>
              <a:ext cx="977803" cy="635021"/>
              <a:chOff x="10930451" y="5900128"/>
              <a:chExt cx="977803" cy="604607"/>
            </a:xfrm>
          </p:grpSpPr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77AE673B-877A-4695-83DF-99B7C9C10156}"/>
                  </a:ext>
                </a:extLst>
              </p:cNvPr>
              <p:cNvSpPr/>
              <p:nvPr/>
            </p:nvSpPr>
            <p:spPr>
              <a:xfrm rot="10800000">
                <a:off x="10930451" y="5923502"/>
                <a:ext cx="977803" cy="562253"/>
              </a:xfrm>
              <a:prstGeom prst="trapezoid">
                <a:avLst>
                  <a:gd name="adj" fmla="val 3250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6CACD83-FE9D-4748-B37E-80AA09CE82AF}"/>
                  </a:ext>
                </a:extLst>
              </p:cNvPr>
              <p:cNvCxnSpPr>
                <a:cxnSpLocks/>
                <a:stCxn id="276" idx="2"/>
              </p:cNvCxnSpPr>
              <p:nvPr/>
            </p:nvCxnSpPr>
            <p:spPr>
              <a:xfrm rot="10083512" flipV="1">
                <a:off x="11058900" y="5959383"/>
                <a:ext cx="418571" cy="493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908AAE2-12EF-4D31-9C00-937597031B47}"/>
                  </a:ext>
                </a:extLst>
              </p:cNvPr>
              <p:cNvCxnSpPr>
                <a:cxnSpLocks/>
                <a:endCxn id="276" idx="2"/>
              </p:cNvCxnSpPr>
              <p:nvPr/>
            </p:nvCxnSpPr>
            <p:spPr>
              <a:xfrm rot="10083512">
                <a:off x="11483194" y="5900128"/>
                <a:ext cx="170805" cy="6046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799A20D0-5E33-4A04-990F-1758E48FB332}"/>
                </a:ext>
              </a:extLst>
            </p:cNvPr>
            <p:cNvGrpSpPr/>
            <p:nvPr/>
          </p:nvGrpSpPr>
          <p:grpSpPr>
            <a:xfrm rot="11516488">
              <a:off x="4195104" y="5664578"/>
              <a:ext cx="977803" cy="635021"/>
              <a:chOff x="10930451" y="5900128"/>
              <a:chExt cx="977803" cy="604607"/>
            </a:xfrm>
          </p:grpSpPr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0D5F0062-009F-4F9D-917F-07DF12EC9A33}"/>
                  </a:ext>
                </a:extLst>
              </p:cNvPr>
              <p:cNvSpPr/>
              <p:nvPr/>
            </p:nvSpPr>
            <p:spPr>
              <a:xfrm rot="10800000">
                <a:off x="10930451" y="5923502"/>
                <a:ext cx="977803" cy="562253"/>
              </a:xfrm>
              <a:prstGeom prst="trapezoid">
                <a:avLst>
                  <a:gd name="adj" fmla="val 3250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DAEEC1FE-C2F8-4730-99E0-2657F094A587}"/>
                  </a:ext>
                </a:extLst>
              </p:cNvPr>
              <p:cNvCxnSpPr>
                <a:cxnSpLocks/>
                <a:stCxn id="280" idx="2"/>
              </p:cNvCxnSpPr>
              <p:nvPr/>
            </p:nvCxnSpPr>
            <p:spPr>
              <a:xfrm rot="10083512" flipV="1">
                <a:off x="11058900" y="5959383"/>
                <a:ext cx="418571" cy="493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4FB4D6ED-19C5-4943-89D3-E2BD4413FB49}"/>
                  </a:ext>
                </a:extLst>
              </p:cNvPr>
              <p:cNvCxnSpPr>
                <a:cxnSpLocks/>
                <a:endCxn id="280" idx="2"/>
              </p:cNvCxnSpPr>
              <p:nvPr/>
            </p:nvCxnSpPr>
            <p:spPr>
              <a:xfrm rot="10083512">
                <a:off x="11483194" y="5900128"/>
                <a:ext cx="170805" cy="6046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92DAD8D2-3366-4381-9164-C9D7CE3AEA57}"/>
                </a:ext>
              </a:extLst>
            </p:cNvPr>
            <p:cNvGrpSpPr/>
            <p:nvPr/>
          </p:nvGrpSpPr>
          <p:grpSpPr>
            <a:xfrm rot="11516488">
              <a:off x="2327780" y="5671080"/>
              <a:ext cx="977803" cy="635021"/>
              <a:chOff x="10930451" y="5900128"/>
              <a:chExt cx="977803" cy="604607"/>
            </a:xfrm>
          </p:grpSpPr>
          <p:sp>
            <p:nvSpPr>
              <p:cNvPr id="284" name="Trapezoid 283">
                <a:extLst>
                  <a:ext uri="{FF2B5EF4-FFF2-40B4-BE49-F238E27FC236}">
                    <a16:creationId xmlns:a16="http://schemas.microsoft.com/office/drawing/2014/main" id="{1091BC28-4A6E-4394-A930-3886D45E1EFB}"/>
                  </a:ext>
                </a:extLst>
              </p:cNvPr>
              <p:cNvSpPr/>
              <p:nvPr/>
            </p:nvSpPr>
            <p:spPr>
              <a:xfrm rot="10800000">
                <a:off x="10930451" y="5923502"/>
                <a:ext cx="977803" cy="562253"/>
              </a:xfrm>
              <a:prstGeom prst="trapezoid">
                <a:avLst>
                  <a:gd name="adj" fmla="val 3250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7F0BDB3B-B8CD-438A-874B-28CBEA725AAE}"/>
                  </a:ext>
                </a:extLst>
              </p:cNvPr>
              <p:cNvCxnSpPr>
                <a:cxnSpLocks/>
                <a:stCxn id="284" idx="2"/>
              </p:cNvCxnSpPr>
              <p:nvPr/>
            </p:nvCxnSpPr>
            <p:spPr>
              <a:xfrm rot="10083512" flipV="1">
                <a:off x="11058900" y="5959383"/>
                <a:ext cx="418571" cy="493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9516B4D9-838E-42D0-802A-4B29214E2B2B}"/>
                  </a:ext>
                </a:extLst>
              </p:cNvPr>
              <p:cNvCxnSpPr>
                <a:cxnSpLocks/>
                <a:endCxn id="284" idx="2"/>
              </p:cNvCxnSpPr>
              <p:nvPr/>
            </p:nvCxnSpPr>
            <p:spPr>
              <a:xfrm rot="10083512">
                <a:off x="11483194" y="5900128"/>
                <a:ext cx="170805" cy="6046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199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192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Plata</dc:creator>
  <cp:lastModifiedBy>Doug Plata</cp:lastModifiedBy>
  <cp:revision>55</cp:revision>
  <cp:lastPrinted>2022-12-22T18:15:20Z</cp:lastPrinted>
  <dcterms:created xsi:type="dcterms:W3CDTF">2021-01-06T13:24:39Z</dcterms:created>
  <dcterms:modified xsi:type="dcterms:W3CDTF">2023-09-26T03:17:52Z</dcterms:modified>
</cp:coreProperties>
</file>