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00" d="100"/>
          <a:sy n="400" d="100"/>
        </p:scale>
        <p:origin x="-9690" y="-12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1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5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1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9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0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F7B8E-16D8-4ADA-99D9-8816DFFDEE2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4396-B64A-49DA-825A-B104B81D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Picture 2" descr="https://cseligman.com/text/moons/lunarnearside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24"/>
            <a:ext cx="11978607" cy="69296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40868" y="3369673"/>
            <a:ext cx="491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5950" y="1571625"/>
            <a:ext cx="52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5352" y="3562356"/>
            <a:ext cx="371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4350" y="361843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8325" y="306189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5868" y="87493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L1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204754" y="1879402"/>
            <a:ext cx="288273" cy="80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endCxn id="8" idx="7"/>
          </p:cNvCxnSpPr>
          <p:nvPr/>
        </p:nvCxnSpPr>
        <p:spPr>
          <a:xfrm flipH="1">
            <a:off x="4637123" y="2842591"/>
            <a:ext cx="181368" cy="65081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stCxn id="8" idx="5"/>
          </p:cNvCxnSpPr>
          <p:nvPr/>
        </p:nvCxnSpPr>
        <p:spPr>
          <a:xfrm>
            <a:off x="4637123" y="3558067"/>
            <a:ext cx="293426" cy="4365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296297" y="2203269"/>
            <a:ext cx="296092" cy="12192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/>
            <a:endCxn id="7" idx="3"/>
          </p:cNvCxnSpPr>
          <p:nvPr/>
        </p:nvCxnSpPr>
        <p:spPr>
          <a:xfrm flipV="1">
            <a:off x="6958149" y="3390556"/>
            <a:ext cx="382567" cy="5283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6940731" y="3910149"/>
            <a:ext cx="635726" cy="435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7567749" y="3953691"/>
            <a:ext cx="757645" cy="14804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8327923" y="4104969"/>
            <a:ext cx="437535" cy="6636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  <a:stCxn id="13" idx="1"/>
          </p:cNvCxnSpPr>
          <p:nvPr/>
        </p:nvCxnSpPr>
        <p:spPr>
          <a:xfrm flipH="1">
            <a:off x="8760823" y="3482725"/>
            <a:ext cx="285342" cy="6886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2516777" y="1985554"/>
            <a:ext cx="531223" cy="9753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5681663" y="1338263"/>
            <a:ext cx="371475" cy="1666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/>
            <a:endCxn id="21" idx="1"/>
          </p:cNvCxnSpPr>
          <p:nvPr/>
        </p:nvCxnSpPr>
        <p:spPr>
          <a:xfrm flipH="1">
            <a:off x="3904135" y="800919"/>
            <a:ext cx="909180" cy="958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7306491" y="2151017"/>
            <a:ext cx="470263" cy="29609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6583681" y="2194561"/>
            <a:ext cx="510539" cy="24002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6236494" y="2342608"/>
            <a:ext cx="42387" cy="86255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cxnSpLocks/>
            <a:endCxn id="7" idx="0"/>
          </p:cNvCxnSpPr>
          <p:nvPr/>
        </p:nvCxnSpPr>
        <p:spPr>
          <a:xfrm>
            <a:off x="7315201" y="2455817"/>
            <a:ext cx="57844" cy="85669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>
            <a:off x="5481638" y="3214688"/>
            <a:ext cx="738188" cy="44767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 flipV="1">
            <a:off x="2516778" y="2943497"/>
            <a:ext cx="322216" cy="389273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cxnSpLocks/>
            <a:endCxn id="11" idx="0"/>
          </p:cNvCxnSpPr>
          <p:nvPr/>
        </p:nvCxnSpPr>
        <p:spPr>
          <a:xfrm>
            <a:off x="9031055" y="0"/>
            <a:ext cx="25996" cy="345882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 flipV="1">
            <a:off x="4806564" y="795130"/>
            <a:ext cx="872717" cy="5359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rapezoid 159"/>
          <p:cNvSpPr/>
          <p:nvPr/>
        </p:nvSpPr>
        <p:spPr>
          <a:xfrm>
            <a:off x="4764186" y="750947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rapezoid 203"/>
          <p:cNvSpPr/>
          <p:nvPr/>
        </p:nvSpPr>
        <p:spPr>
          <a:xfrm>
            <a:off x="5624192" y="1278553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rapezoid 214"/>
          <p:cNvSpPr/>
          <p:nvPr/>
        </p:nvSpPr>
        <p:spPr>
          <a:xfrm>
            <a:off x="8654075" y="4117718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46165" y="3328836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Chang-e 1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 flipH="1" flipV="1">
            <a:off x="4992436" y="3611676"/>
            <a:ext cx="486820" cy="459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905625" y="3867150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05625" y="362902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A16</a:t>
            </a:r>
          </a:p>
        </p:txBody>
      </p:sp>
      <p:sp>
        <p:nvSpPr>
          <p:cNvPr id="27" name="Oval 26"/>
          <p:cNvSpPr/>
          <p:nvPr/>
        </p:nvSpPr>
        <p:spPr>
          <a:xfrm>
            <a:off x="5438503" y="3611676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3049325" y="1948071"/>
            <a:ext cx="159026" cy="278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05300" y="2828925"/>
            <a:ext cx="1101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Copernicus</a:t>
            </a:r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4810539" y="2508638"/>
            <a:ext cx="564543" cy="33395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3012080" y="1934121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164480" y="190364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14575" y="2981325"/>
            <a:ext cx="81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Reiner Gamma</a:t>
            </a:r>
          </a:p>
        </p:txBody>
      </p:sp>
      <p:sp>
        <p:nvSpPr>
          <p:cNvPr id="8" name="Oval 7"/>
          <p:cNvSpPr/>
          <p:nvPr/>
        </p:nvSpPr>
        <p:spPr>
          <a:xfrm>
            <a:off x="4559074" y="3480018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72025" y="2790825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7789948" y="185737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A17</a:t>
            </a:r>
          </a:p>
        </p:txBody>
      </p:sp>
      <p:cxnSp>
        <p:nvCxnSpPr>
          <p:cNvPr id="233" name="Straight Connector 232"/>
          <p:cNvCxnSpPr/>
          <p:nvPr/>
        </p:nvCxnSpPr>
        <p:spPr>
          <a:xfrm flipH="1" flipV="1">
            <a:off x="7094220" y="2442210"/>
            <a:ext cx="220980" cy="1143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rapezoid 210"/>
          <p:cNvSpPr/>
          <p:nvPr/>
        </p:nvSpPr>
        <p:spPr>
          <a:xfrm>
            <a:off x="7266022" y="2404740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76872" y="3562356"/>
            <a:ext cx="80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LaLande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45" name="Straight Connector 244"/>
          <p:cNvCxnSpPr/>
          <p:nvPr/>
        </p:nvCxnSpPr>
        <p:spPr>
          <a:xfrm flipV="1">
            <a:off x="3636169" y="1402557"/>
            <a:ext cx="59531" cy="2285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cxnSpLocks/>
            <a:endCxn id="21" idx="1"/>
          </p:cNvCxnSpPr>
          <p:nvPr/>
        </p:nvCxnSpPr>
        <p:spPr>
          <a:xfrm flipV="1">
            <a:off x="3710796" y="896760"/>
            <a:ext cx="193339" cy="2189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H="1">
            <a:off x="3698081" y="1120048"/>
            <a:ext cx="7259" cy="2872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6043613" y="1350169"/>
            <a:ext cx="54768" cy="9763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096000" y="1443038"/>
            <a:ext cx="54769" cy="333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148388" y="1478756"/>
            <a:ext cx="147637" cy="128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6174581" y="1607344"/>
            <a:ext cx="116682" cy="1714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flipV="1">
            <a:off x="5850731" y="1782618"/>
            <a:ext cx="316081" cy="2866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5736431" y="2071688"/>
            <a:ext cx="116682" cy="18811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H="1">
            <a:off x="5664995" y="2250281"/>
            <a:ext cx="80961" cy="714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5372101" y="2255044"/>
            <a:ext cx="302418" cy="25955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rapezoid 207"/>
          <p:cNvSpPr/>
          <p:nvPr/>
        </p:nvSpPr>
        <p:spPr>
          <a:xfrm>
            <a:off x="5331993" y="2459432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90744" y="883369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48400" y="2276475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rapezoid 208"/>
          <p:cNvSpPr/>
          <p:nvPr/>
        </p:nvSpPr>
        <p:spPr>
          <a:xfrm>
            <a:off x="6180363" y="3167556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16012" y="216907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Ina</a:t>
            </a:r>
          </a:p>
        </p:txBody>
      </p:sp>
      <p:sp>
        <p:nvSpPr>
          <p:cNvPr id="4" name="Oval 3"/>
          <p:cNvSpPr/>
          <p:nvPr/>
        </p:nvSpPr>
        <p:spPr>
          <a:xfrm>
            <a:off x="6124575" y="1733550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2597603" y="1940648"/>
            <a:ext cx="114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Aristarchus &amp; Herodotus</a:t>
            </a:r>
          </a:p>
        </p:txBody>
      </p:sp>
      <p:sp>
        <p:nvSpPr>
          <p:cNvPr id="212" name="Trapezoid 211"/>
          <p:cNvSpPr/>
          <p:nvPr/>
        </p:nvSpPr>
        <p:spPr>
          <a:xfrm>
            <a:off x="7808339" y="3960293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27325" y="3312507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76500" y="2905125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rapezoid 202"/>
          <p:cNvSpPr/>
          <p:nvPr/>
        </p:nvSpPr>
        <p:spPr>
          <a:xfrm>
            <a:off x="3650609" y="1358864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06392" y="3554257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53350" y="2085975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11331" y="3458825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8" name="Straight Connector 587"/>
          <p:cNvCxnSpPr/>
          <p:nvPr/>
        </p:nvCxnSpPr>
        <p:spPr>
          <a:xfrm flipV="1">
            <a:off x="3483769" y="1624013"/>
            <a:ext cx="152400" cy="2524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0" name="TextBox 589"/>
          <p:cNvSpPr txBox="1"/>
          <p:nvPr/>
        </p:nvSpPr>
        <p:spPr>
          <a:xfrm>
            <a:off x="278168" y="143307"/>
            <a:ext cx="229740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GRAND TOUR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5319424" y="6200857"/>
            <a:ext cx="12569" cy="585077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76850" y="615315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0600" y="6200775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Tycho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8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seligman.com/text/moons/lunarnearside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24"/>
            <a:ext cx="11978607" cy="69296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62504" y="3380054"/>
            <a:ext cx="491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5950" y="1571625"/>
            <a:ext cx="52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3259" y="3535107"/>
            <a:ext cx="371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6207" y="359898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1330" y="31845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8661" y="766924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L1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204754" y="1879402"/>
            <a:ext cx="288273" cy="80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endCxn id="8" idx="7"/>
          </p:cNvCxnSpPr>
          <p:nvPr/>
        </p:nvCxnSpPr>
        <p:spPr>
          <a:xfrm flipH="1">
            <a:off x="4640917" y="2842591"/>
            <a:ext cx="177574" cy="62435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stCxn id="8" idx="5"/>
            <a:endCxn id="9" idx="6"/>
          </p:cNvCxnSpPr>
          <p:nvPr/>
        </p:nvCxnSpPr>
        <p:spPr>
          <a:xfrm>
            <a:off x="4640917" y="3531601"/>
            <a:ext cx="346589" cy="764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296297" y="2203269"/>
            <a:ext cx="296092" cy="12192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/>
            <a:endCxn id="7" idx="7"/>
          </p:cNvCxnSpPr>
          <p:nvPr/>
        </p:nvCxnSpPr>
        <p:spPr>
          <a:xfrm flipV="1">
            <a:off x="6958149" y="3332080"/>
            <a:ext cx="445986" cy="58677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6940731" y="3910149"/>
            <a:ext cx="635726" cy="435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7567749" y="3953691"/>
            <a:ext cx="757645" cy="14804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8327923" y="4104969"/>
            <a:ext cx="437535" cy="6636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  <a:stCxn id="11" idx="3"/>
          </p:cNvCxnSpPr>
          <p:nvPr/>
        </p:nvCxnSpPr>
        <p:spPr>
          <a:xfrm flipH="1">
            <a:off x="8760823" y="3548965"/>
            <a:ext cx="281316" cy="6224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2516777" y="1985554"/>
            <a:ext cx="531223" cy="9753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5681663" y="1338263"/>
            <a:ext cx="371475" cy="1666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/>
            <a:endCxn id="21" idx="7"/>
          </p:cNvCxnSpPr>
          <p:nvPr/>
        </p:nvCxnSpPr>
        <p:spPr>
          <a:xfrm flipH="1">
            <a:off x="3977523" y="792480"/>
            <a:ext cx="823078" cy="7816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7306491" y="2151017"/>
            <a:ext cx="470263" cy="29609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6583681" y="2194561"/>
            <a:ext cx="510539" cy="24002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6236494" y="2342608"/>
            <a:ext cx="42387" cy="86255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cxnSpLocks/>
            <a:endCxn id="7" idx="0"/>
          </p:cNvCxnSpPr>
          <p:nvPr/>
        </p:nvCxnSpPr>
        <p:spPr>
          <a:xfrm>
            <a:off x="7315201" y="2455817"/>
            <a:ext cx="56605" cy="86287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>
            <a:off x="5481638" y="3214688"/>
            <a:ext cx="738188" cy="44767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 flipV="1">
            <a:off x="2516778" y="2943497"/>
            <a:ext cx="322216" cy="389273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cxnSpLocks/>
            <a:endCxn id="11" idx="0"/>
          </p:cNvCxnSpPr>
          <p:nvPr/>
        </p:nvCxnSpPr>
        <p:spPr>
          <a:xfrm>
            <a:off x="9074468" y="0"/>
            <a:ext cx="0" cy="347091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 flipV="1">
            <a:off x="4806564" y="795130"/>
            <a:ext cx="872717" cy="5359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rapezoid 203"/>
          <p:cNvSpPr/>
          <p:nvPr/>
        </p:nvSpPr>
        <p:spPr>
          <a:xfrm>
            <a:off x="5624192" y="1278553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rapezoid 214"/>
          <p:cNvSpPr/>
          <p:nvPr/>
        </p:nvSpPr>
        <p:spPr>
          <a:xfrm>
            <a:off x="8654075" y="4117718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83993" y="3243525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Chang-e 1</a:t>
            </a:r>
          </a:p>
        </p:txBody>
      </p:sp>
      <p:cxnSp>
        <p:nvCxnSpPr>
          <p:cNvPr id="61" name="Straight Connector 60"/>
          <p:cNvCxnSpPr>
            <a:cxnSpLocks/>
            <a:endCxn id="9" idx="6"/>
          </p:cNvCxnSpPr>
          <p:nvPr/>
        </p:nvCxnSpPr>
        <p:spPr>
          <a:xfrm flipH="1" flipV="1">
            <a:off x="4987506" y="3608076"/>
            <a:ext cx="491750" cy="495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905625" y="3867150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05625" y="362902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A16</a:t>
            </a:r>
          </a:p>
        </p:txBody>
      </p:sp>
      <p:sp>
        <p:nvSpPr>
          <p:cNvPr id="27" name="Oval 26"/>
          <p:cNvSpPr/>
          <p:nvPr/>
        </p:nvSpPr>
        <p:spPr>
          <a:xfrm>
            <a:off x="5438503" y="3611676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3049325" y="1948071"/>
            <a:ext cx="159026" cy="278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05300" y="2828925"/>
            <a:ext cx="1101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Copernicus</a:t>
            </a:r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4810539" y="2508638"/>
            <a:ext cx="564543" cy="33395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3164480" y="190364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14575" y="2981325"/>
            <a:ext cx="81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Reiner Gamma</a:t>
            </a:r>
          </a:p>
        </p:txBody>
      </p:sp>
      <p:sp>
        <p:nvSpPr>
          <p:cNvPr id="8" name="Oval 7"/>
          <p:cNvSpPr/>
          <p:nvPr/>
        </p:nvSpPr>
        <p:spPr>
          <a:xfrm>
            <a:off x="4562868" y="3453552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72025" y="2790825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7789948" y="185737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A17</a:t>
            </a:r>
          </a:p>
        </p:txBody>
      </p:sp>
      <p:cxnSp>
        <p:nvCxnSpPr>
          <p:cNvPr id="233" name="Straight Connector 232"/>
          <p:cNvCxnSpPr/>
          <p:nvPr/>
        </p:nvCxnSpPr>
        <p:spPr>
          <a:xfrm flipH="1" flipV="1">
            <a:off x="7094220" y="2442210"/>
            <a:ext cx="220980" cy="1143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rapezoid 210"/>
          <p:cNvSpPr/>
          <p:nvPr/>
        </p:nvSpPr>
        <p:spPr>
          <a:xfrm>
            <a:off x="7266022" y="2404740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76872" y="3562356"/>
            <a:ext cx="80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LaLande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42" name="Straight Connector 241"/>
          <p:cNvCxnSpPr/>
          <p:nvPr/>
        </p:nvCxnSpPr>
        <p:spPr>
          <a:xfrm flipV="1">
            <a:off x="3483769" y="1624013"/>
            <a:ext cx="152400" cy="2524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3636169" y="1402557"/>
            <a:ext cx="59531" cy="2285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cxnSpLocks/>
            <a:endCxn id="21" idx="2"/>
          </p:cNvCxnSpPr>
          <p:nvPr/>
        </p:nvCxnSpPr>
        <p:spPr>
          <a:xfrm flipV="1">
            <a:off x="3698081" y="902970"/>
            <a:ext cx="201393" cy="2043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3695700" y="1102519"/>
            <a:ext cx="2381" cy="30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6043613" y="1350169"/>
            <a:ext cx="54768" cy="9763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096000" y="1443038"/>
            <a:ext cx="54769" cy="333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148388" y="1478756"/>
            <a:ext cx="147637" cy="128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6174581" y="1607344"/>
            <a:ext cx="116682" cy="1714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flipV="1">
            <a:off x="5850731" y="1782618"/>
            <a:ext cx="316081" cy="2866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5736431" y="2071688"/>
            <a:ext cx="116682" cy="18811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H="1">
            <a:off x="5664995" y="2250281"/>
            <a:ext cx="80961" cy="714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5372101" y="2255044"/>
            <a:ext cx="302418" cy="25955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rapezoid 207"/>
          <p:cNvSpPr/>
          <p:nvPr/>
        </p:nvSpPr>
        <p:spPr>
          <a:xfrm>
            <a:off x="5331993" y="2459432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99474" y="857250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6077527" y="2105891"/>
            <a:ext cx="223521" cy="22167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004335" y="3099552"/>
            <a:ext cx="292206" cy="21281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6289964" y="2524606"/>
            <a:ext cx="203201" cy="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707467" y="3149600"/>
            <a:ext cx="150863" cy="4425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248400" y="2276475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rapezoid 208"/>
          <p:cNvSpPr/>
          <p:nvPr/>
        </p:nvSpPr>
        <p:spPr>
          <a:xfrm>
            <a:off x="6180363" y="3167556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5972175" y="1228725"/>
            <a:ext cx="0" cy="1047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16012" y="216907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Ina</a:t>
            </a:r>
          </a:p>
        </p:txBody>
      </p:sp>
      <p:sp>
        <p:nvSpPr>
          <p:cNvPr id="4" name="Oval 3"/>
          <p:cNvSpPr/>
          <p:nvPr/>
        </p:nvSpPr>
        <p:spPr>
          <a:xfrm>
            <a:off x="6124575" y="1733550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5748097" y="1450109"/>
            <a:ext cx="46182" cy="92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664970" y="1450109"/>
            <a:ext cx="86206" cy="3386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5631104" y="1483976"/>
            <a:ext cx="36944" cy="15393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440218" y="1634836"/>
            <a:ext cx="184727" cy="120073"/>
          </a:xfrm>
          <a:prstGeom prst="line">
            <a:avLst/>
          </a:prstGeom>
          <a:ln w="28575">
            <a:solidFill>
              <a:schemeClr val="bg2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5224463" y="1745673"/>
            <a:ext cx="221913" cy="4979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4784437" y="1800225"/>
            <a:ext cx="440026" cy="2549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4291830" y="1828800"/>
            <a:ext cx="508000" cy="18780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707467" y="2567709"/>
            <a:ext cx="200121" cy="19704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621261" y="2515370"/>
            <a:ext cx="86206" cy="5849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590473" y="2447636"/>
            <a:ext cx="36945" cy="8312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541212" y="2453794"/>
            <a:ext cx="49261" cy="9544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285673" y="2423006"/>
            <a:ext cx="258618" cy="12315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288752" y="2016606"/>
            <a:ext cx="12315" cy="40947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4227176" y="2453794"/>
            <a:ext cx="110836" cy="33250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3863879" y="2789382"/>
            <a:ext cx="360219" cy="17857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737648" y="2955636"/>
            <a:ext cx="132388" cy="92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2524606" y="3007976"/>
            <a:ext cx="249382" cy="1231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2890982" y="2306012"/>
            <a:ext cx="175491" cy="132388"/>
          </a:xfrm>
          <a:prstGeom prst="line">
            <a:avLst/>
          </a:prstGeom>
          <a:ln w="28575">
            <a:solidFill>
              <a:schemeClr val="bg2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3063394" y="2410691"/>
            <a:ext cx="98521" cy="30789"/>
          </a:xfrm>
          <a:prstGeom prst="line">
            <a:avLst/>
          </a:prstGeom>
          <a:ln w="28575">
            <a:solidFill>
              <a:schemeClr val="bg2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3063394" y="2423006"/>
            <a:ext cx="92364" cy="23090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3121891" y="2533842"/>
            <a:ext cx="184727" cy="15394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306618" y="2678545"/>
            <a:ext cx="409479" cy="23091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700703" y="2906376"/>
            <a:ext cx="40024" cy="5849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3808461" y="2961794"/>
            <a:ext cx="1" cy="32327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4710545" y="3189624"/>
            <a:ext cx="6158" cy="5541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4389120" y="3236181"/>
            <a:ext cx="326003" cy="1510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5898958" y="3011055"/>
            <a:ext cx="73890" cy="615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5969770" y="3072630"/>
            <a:ext cx="147782" cy="18780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6055976" y="2022764"/>
            <a:ext cx="21551" cy="8620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5979006" y="1970424"/>
            <a:ext cx="73892" cy="6157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6619394" y="2989503"/>
            <a:ext cx="403321" cy="12007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6502400" y="2986424"/>
            <a:ext cx="120074" cy="92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363855" y="2955636"/>
            <a:ext cx="141625" cy="4310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6268412" y="2952558"/>
            <a:ext cx="92364" cy="0"/>
          </a:xfrm>
          <a:prstGeom prst="line">
            <a:avLst/>
          </a:prstGeom>
          <a:ln w="28575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flipH="1" flipV="1">
            <a:off x="7293649" y="3325092"/>
            <a:ext cx="560339" cy="68041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rapezoid 211"/>
          <p:cNvSpPr/>
          <p:nvPr/>
        </p:nvSpPr>
        <p:spPr>
          <a:xfrm>
            <a:off x="7808339" y="3960293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26086" y="3318689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9" name="Straight Connector 288"/>
          <p:cNvCxnSpPr>
            <a:cxnSpLocks/>
            <a:stCxn id="28" idx="1"/>
          </p:cNvCxnSpPr>
          <p:nvPr/>
        </p:nvCxnSpPr>
        <p:spPr>
          <a:xfrm>
            <a:off x="5476872" y="3716245"/>
            <a:ext cx="188432" cy="47011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H="1">
            <a:off x="5637475" y="4186362"/>
            <a:ext cx="23854" cy="23853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H="1">
            <a:off x="5573864" y="4420925"/>
            <a:ext cx="63612" cy="755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H="1">
            <a:off x="5565913" y="4496463"/>
            <a:ext cx="3976" cy="5565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5573864" y="4548146"/>
            <a:ext cx="87465" cy="2146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5577840" y="4754880"/>
            <a:ext cx="75537" cy="33793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H="1" flipV="1">
            <a:off x="5307497" y="5084860"/>
            <a:ext cx="282270" cy="795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flipV="1">
            <a:off x="5156421" y="5088835"/>
            <a:ext cx="163003" cy="795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H="1">
            <a:off x="5084859" y="5096786"/>
            <a:ext cx="79513" cy="5565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5013297" y="5108713"/>
            <a:ext cx="71562" cy="3578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H="1">
            <a:off x="4854271" y="5116664"/>
            <a:ext cx="166978" cy="15902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H="1" flipV="1">
            <a:off x="4436828" y="5112689"/>
            <a:ext cx="429370" cy="14709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flipH="1" flipV="1">
            <a:off x="4305631" y="4985468"/>
            <a:ext cx="139148" cy="13119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4925833" y="5220031"/>
            <a:ext cx="43732" cy="2226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4969565" y="5446643"/>
            <a:ext cx="11927" cy="12722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4981492" y="5569889"/>
            <a:ext cx="75538" cy="26239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5057030" y="5828306"/>
            <a:ext cx="27829" cy="17492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5092810" y="5995283"/>
            <a:ext cx="222637" cy="21071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V="1">
            <a:off x="4130703" y="4985468"/>
            <a:ext cx="178904" cy="795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H="1">
            <a:off x="4011433" y="4989443"/>
            <a:ext cx="123245" cy="11131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H="1">
            <a:off x="3888188" y="5096786"/>
            <a:ext cx="127221" cy="9939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H="1" flipV="1">
            <a:off x="3717235" y="5132567"/>
            <a:ext cx="174928" cy="5963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3562184" y="5049078"/>
            <a:ext cx="155051" cy="795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>
            <a:off x="3371353" y="4699221"/>
            <a:ext cx="1" cy="24649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flipV="1">
            <a:off x="3375329" y="4492487"/>
            <a:ext cx="151074" cy="2146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H="1">
            <a:off x="3518452" y="4381169"/>
            <a:ext cx="11927" cy="10734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 flipV="1">
            <a:off x="3534355" y="4321534"/>
            <a:ext cx="59635" cy="5963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flipH="1" flipV="1">
            <a:off x="3597965" y="4317558"/>
            <a:ext cx="51684" cy="2783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flipH="1">
            <a:off x="3645673" y="4329485"/>
            <a:ext cx="47708" cy="1987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 flipH="1" flipV="1">
            <a:off x="3673503" y="4242022"/>
            <a:ext cx="11927" cy="8746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flipH="1">
            <a:off x="3673503" y="3283889"/>
            <a:ext cx="135172" cy="97006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>
            <a:off x="3800723" y="3393188"/>
            <a:ext cx="61425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flipH="1" flipV="1">
            <a:off x="1796995" y="2592125"/>
            <a:ext cx="727544" cy="35780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H="1" flipV="1">
            <a:off x="1653871" y="2425148"/>
            <a:ext cx="151075" cy="17095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 flipH="1">
            <a:off x="1661823" y="2222390"/>
            <a:ext cx="43732" cy="19878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flipH="1" flipV="1">
            <a:off x="1645920" y="2122998"/>
            <a:ext cx="59635" cy="11131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flipH="1">
            <a:off x="1653872" y="2003729"/>
            <a:ext cx="51683" cy="12722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 flipV="1">
            <a:off x="1692925" y="1994053"/>
            <a:ext cx="113841" cy="1836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>
            <a:off x="1805250" y="1992105"/>
            <a:ext cx="91136" cy="990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>
            <a:off x="1900362" y="2091193"/>
            <a:ext cx="147099" cy="397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flipH="1" flipV="1">
            <a:off x="1896386" y="1816873"/>
            <a:ext cx="147099" cy="26636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 flipV="1">
            <a:off x="1713506" y="1804947"/>
            <a:ext cx="170954" cy="11529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flipH="1" flipV="1">
            <a:off x="1689652" y="1796995"/>
            <a:ext cx="27830" cy="12324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flipH="1">
            <a:off x="1693628" y="1705555"/>
            <a:ext cx="23854" cy="9144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flipH="1">
            <a:off x="1709530" y="1669774"/>
            <a:ext cx="87465" cy="3975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1558456" y="1681701"/>
            <a:ext cx="151074" cy="2385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 flipH="1">
            <a:off x="1463040" y="1689652"/>
            <a:ext cx="99391" cy="13119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flipV="1">
            <a:off x="1323892" y="1824824"/>
            <a:ext cx="139148" cy="5565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1193494" y="1443210"/>
            <a:ext cx="138350" cy="42932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 flipV="1">
            <a:off x="1188720" y="1137037"/>
            <a:ext cx="377687" cy="31407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 flipH="1">
            <a:off x="1800970" y="1435210"/>
            <a:ext cx="178905" cy="2226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flipH="1" flipV="1">
            <a:off x="1729409" y="1081377"/>
            <a:ext cx="250466" cy="34985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 flipH="1">
            <a:off x="1566407" y="1101256"/>
            <a:ext cx="163002" cy="3975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1745311" y="1005840"/>
            <a:ext cx="679837" cy="795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 flipH="1">
            <a:off x="2420039" y="783203"/>
            <a:ext cx="160160" cy="22667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V="1">
            <a:off x="2572247" y="322938"/>
            <a:ext cx="442488" cy="47219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 flipH="1" flipV="1">
            <a:off x="3904091" y="1542553"/>
            <a:ext cx="392487" cy="48455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3697357" y="1403405"/>
            <a:ext cx="214685" cy="15107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rapezoid 202"/>
          <p:cNvSpPr/>
          <p:nvPr/>
        </p:nvSpPr>
        <p:spPr>
          <a:xfrm>
            <a:off x="3650609" y="1358864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3" name="Straight Connector 422"/>
          <p:cNvCxnSpPr/>
          <p:nvPr/>
        </p:nvCxnSpPr>
        <p:spPr>
          <a:xfrm flipH="1" flipV="1">
            <a:off x="3017520" y="341906"/>
            <a:ext cx="230588" cy="26239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 flipV="1">
            <a:off x="3200400" y="596348"/>
            <a:ext cx="31806" cy="8348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 flipH="1" flipV="1">
            <a:off x="3204376" y="675861"/>
            <a:ext cx="35782" cy="34190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 flipH="1" flipV="1">
            <a:off x="3248108" y="1009816"/>
            <a:ext cx="433346" cy="12722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896066" y="3562356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8" name="Straight Connector 437"/>
          <p:cNvCxnSpPr/>
          <p:nvPr/>
        </p:nvCxnSpPr>
        <p:spPr>
          <a:xfrm flipH="1" flipV="1">
            <a:off x="7280366" y="633735"/>
            <a:ext cx="338050" cy="80930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 flipV="1">
            <a:off x="5967413" y="857250"/>
            <a:ext cx="385762" cy="39052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 flipV="1">
            <a:off x="6310313" y="1428750"/>
            <a:ext cx="1314450" cy="1809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 flipH="1" flipV="1">
            <a:off x="7629525" y="1433514"/>
            <a:ext cx="133350" cy="65246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 flipH="1">
            <a:off x="7281864" y="495300"/>
            <a:ext cx="357186" cy="1428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/>
        </p:nvCxnSpPr>
        <p:spPr>
          <a:xfrm flipV="1">
            <a:off x="7634288" y="500064"/>
            <a:ext cx="9526" cy="9524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 flipH="1">
            <a:off x="7653338" y="385763"/>
            <a:ext cx="671512" cy="19526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/>
        </p:nvCxnSpPr>
        <p:spPr>
          <a:xfrm flipV="1">
            <a:off x="8324850" y="147638"/>
            <a:ext cx="209550" cy="23812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 flipH="1" flipV="1">
            <a:off x="8534400" y="157163"/>
            <a:ext cx="119063" cy="2381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/>
          <p:cNvCxnSpPr/>
          <p:nvPr/>
        </p:nvCxnSpPr>
        <p:spPr>
          <a:xfrm flipH="1" flipV="1">
            <a:off x="8653464" y="190501"/>
            <a:ext cx="66674" cy="10001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/>
          <p:nvPr/>
        </p:nvCxnSpPr>
        <p:spPr>
          <a:xfrm flipH="1">
            <a:off x="6348413" y="704850"/>
            <a:ext cx="123825" cy="15716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 flipH="1">
            <a:off x="6477001" y="576263"/>
            <a:ext cx="504824" cy="12382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/>
          <p:nvPr/>
        </p:nvCxnSpPr>
        <p:spPr>
          <a:xfrm flipH="1" flipV="1">
            <a:off x="6986589" y="576263"/>
            <a:ext cx="195261" cy="1095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 flipH="1">
            <a:off x="7181851" y="652463"/>
            <a:ext cx="109537" cy="381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/>
          <p:nvPr/>
        </p:nvCxnSpPr>
        <p:spPr>
          <a:xfrm flipV="1">
            <a:off x="8586788" y="376238"/>
            <a:ext cx="90487" cy="5715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 flipH="1">
            <a:off x="8301038" y="433388"/>
            <a:ext cx="290512" cy="31432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 flipV="1">
            <a:off x="7939088" y="757238"/>
            <a:ext cx="357188" cy="904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 flipH="1">
            <a:off x="7820025" y="857250"/>
            <a:ext cx="138113" cy="4572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>
            <a:off x="7720013" y="1295400"/>
            <a:ext cx="90488" cy="4762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 flipV="1">
            <a:off x="7600950" y="1314450"/>
            <a:ext cx="119063" cy="619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 flipH="1" flipV="1">
            <a:off x="7805739" y="2138364"/>
            <a:ext cx="709611" cy="63817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flipH="1" flipV="1">
            <a:off x="8515350" y="2771775"/>
            <a:ext cx="223839" cy="619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>
            <a:cxnSpLocks/>
            <a:stCxn id="11" idx="0"/>
          </p:cNvCxnSpPr>
          <p:nvPr/>
        </p:nvCxnSpPr>
        <p:spPr>
          <a:xfrm flipH="1" flipV="1">
            <a:off x="8724902" y="2833690"/>
            <a:ext cx="349566" cy="63722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>
            <a:cxnSpLocks/>
            <a:endCxn id="11" idx="5"/>
          </p:cNvCxnSpPr>
          <p:nvPr/>
        </p:nvCxnSpPr>
        <p:spPr>
          <a:xfrm flipH="1" flipV="1">
            <a:off x="9106797" y="3548965"/>
            <a:ext cx="296367" cy="38295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753350" y="2085975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4" name="Straight Connector 513"/>
          <p:cNvCxnSpPr/>
          <p:nvPr/>
        </p:nvCxnSpPr>
        <p:spPr>
          <a:xfrm flipH="1">
            <a:off x="8620126" y="2581275"/>
            <a:ext cx="100012" cy="21431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 flipV="1">
            <a:off x="8720138" y="2552700"/>
            <a:ext cx="414337" cy="381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 flipH="1">
            <a:off x="9120188" y="2367506"/>
            <a:ext cx="208564" cy="19471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 flipV="1">
            <a:off x="9324976" y="2252663"/>
            <a:ext cx="757237" cy="11906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10082213" y="2171700"/>
            <a:ext cx="238125" cy="8572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 flipH="1" flipV="1">
            <a:off x="10315575" y="2176464"/>
            <a:ext cx="38100" cy="3809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 flipH="1" flipV="1">
            <a:off x="10344151" y="2205038"/>
            <a:ext cx="76199" cy="2619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 flipH="1" flipV="1">
            <a:off x="10420351" y="2466976"/>
            <a:ext cx="157162" cy="17621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 flipH="1" flipV="1">
            <a:off x="10572751" y="2633664"/>
            <a:ext cx="85724" cy="1904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 flipH="1">
            <a:off x="10653713" y="2514600"/>
            <a:ext cx="214312" cy="13335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 flipH="1" flipV="1">
            <a:off x="10872789" y="2514600"/>
            <a:ext cx="276224" cy="2905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 flipV="1">
            <a:off x="11106150" y="2805114"/>
            <a:ext cx="38101" cy="48101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 flipV="1">
            <a:off x="10677525" y="3281364"/>
            <a:ext cx="419101" cy="20478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flipH="1">
            <a:off x="10367963" y="3495676"/>
            <a:ext cx="319087" cy="2047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 flipV="1">
            <a:off x="10248900" y="3690938"/>
            <a:ext cx="114300" cy="50482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 flipV="1">
            <a:off x="10210800" y="4191000"/>
            <a:ext cx="38100" cy="1666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 flipV="1">
            <a:off x="10129838" y="4343400"/>
            <a:ext cx="85726" cy="381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 flipV="1">
            <a:off x="9810750" y="4381500"/>
            <a:ext cx="323850" cy="15716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>
            <a:off x="9501188" y="4286250"/>
            <a:ext cx="309562" cy="23812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>
            <a:cxnSpLocks/>
          </p:cNvCxnSpPr>
          <p:nvPr/>
        </p:nvCxnSpPr>
        <p:spPr>
          <a:xfrm flipH="1" flipV="1">
            <a:off x="9396897" y="3929539"/>
            <a:ext cx="99529" cy="36147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028748" y="3470916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8" name="Straight Connector 577"/>
          <p:cNvCxnSpPr/>
          <p:nvPr/>
        </p:nvCxnSpPr>
        <p:spPr>
          <a:xfrm flipV="1">
            <a:off x="5786651" y="1371600"/>
            <a:ext cx="6824" cy="10235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/>
          <p:nvPr/>
        </p:nvCxnSpPr>
        <p:spPr>
          <a:xfrm flipV="1">
            <a:off x="2777320" y="2709081"/>
            <a:ext cx="286602" cy="31389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flipV="1">
            <a:off x="3057099" y="2647667"/>
            <a:ext cx="13647" cy="7506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cxnSpLocks/>
            <a:endCxn id="21" idx="0"/>
          </p:cNvCxnSpPr>
          <p:nvPr/>
        </p:nvCxnSpPr>
        <p:spPr>
          <a:xfrm>
            <a:off x="3886200" y="368710"/>
            <a:ext cx="58994" cy="48854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V="1">
            <a:off x="3893574" y="199104"/>
            <a:ext cx="169607" cy="16960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 flipV="1">
            <a:off x="4055806" y="206477"/>
            <a:ext cx="287594" cy="73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cxnSpLocks/>
          </p:cNvCxnSpPr>
          <p:nvPr/>
        </p:nvCxnSpPr>
        <p:spPr>
          <a:xfrm flipH="1" flipV="1">
            <a:off x="4336027" y="228601"/>
            <a:ext cx="142629" cy="12716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>
            <a:off x="4490884" y="147484"/>
            <a:ext cx="117987" cy="2286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cxnSpLocks/>
          </p:cNvCxnSpPr>
          <p:nvPr/>
        </p:nvCxnSpPr>
        <p:spPr>
          <a:xfrm>
            <a:off x="4616245" y="147484"/>
            <a:ext cx="287409" cy="6341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4889090" y="147484"/>
            <a:ext cx="331839" cy="5899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V="1">
            <a:off x="5220929" y="66368"/>
            <a:ext cx="280219" cy="8849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486400" y="66368"/>
            <a:ext cx="449826" cy="30234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28852" y="346587"/>
            <a:ext cx="125361" cy="33183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6061587" y="663677"/>
            <a:ext cx="117987" cy="2286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179574" y="870155"/>
            <a:ext cx="103239" cy="5899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H="1">
            <a:off x="2036618" y="1978429"/>
            <a:ext cx="989214" cy="9144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3012080" y="1934121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/>
          <p:cNvSpPr txBox="1"/>
          <p:nvPr/>
        </p:nvSpPr>
        <p:spPr>
          <a:xfrm>
            <a:off x="2597603" y="1940648"/>
            <a:ext cx="114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Aristarchus &amp; Herodotus</a:t>
            </a:r>
          </a:p>
        </p:txBody>
      </p:sp>
      <p:cxnSp>
        <p:nvCxnSpPr>
          <p:cNvPr id="249" name="Straight Connector 248"/>
          <p:cNvCxnSpPr/>
          <p:nvPr/>
        </p:nvCxnSpPr>
        <p:spPr>
          <a:xfrm flipH="1">
            <a:off x="4792579" y="201990"/>
            <a:ext cx="96511" cy="605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rapezoid 159"/>
          <p:cNvSpPr/>
          <p:nvPr/>
        </p:nvSpPr>
        <p:spPr>
          <a:xfrm>
            <a:off x="4764186" y="750947"/>
            <a:ext cx="90843" cy="847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Straight Connector 251"/>
          <p:cNvCxnSpPr/>
          <p:nvPr/>
        </p:nvCxnSpPr>
        <p:spPr>
          <a:xfrm>
            <a:off x="8492319" y="0"/>
            <a:ext cx="37532" cy="14671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278168" y="143307"/>
            <a:ext cx="229740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SECONDARY ROADS</a:t>
            </a:r>
          </a:p>
        </p:txBody>
      </p:sp>
      <p:cxnSp>
        <p:nvCxnSpPr>
          <p:cNvPr id="255" name="Straight Connector 254"/>
          <p:cNvCxnSpPr/>
          <p:nvPr/>
        </p:nvCxnSpPr>
        <p:spPr>
          <a:xfrm>
            <a:off x="3007605" y="3672"/>
            <a:ext cx="0" cy="33050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76500" y="2905125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3" name="Straight Connector 262"/>
          <p:cNvCxnSpPr/>
          <p:nvPr/>
        </p:nvCxnSpPr>
        <p:spPr>
          <a:xfrm>
            <a:off x="5291769" y="-3672"/>
            <a:ext cx="22034" cy="1248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168570" y="6490504"/>
            <a:ext cx="99062" cy="29543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H="1" flipV="1">
            <a:off x="3142527" y="6079603"/>
            <a:ext cx="26043" cy="41379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139633" y="5752618"/>
            <a:ext cx="196770" cy="32698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flipH="1" flipV="1">
            <a:off x="3316147" y="5526912"/>
            <a:ext cx="17362" cy="2286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3316147" y="5202821"/>
            <a:ext cx="136003" cy="32698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H="1" flipV="1">
            <a:off x="3420319" y="5147842"/>
            <a:ext cx="31831" cy="665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3417425" y="5011839"/>
            <a:ext cx="72342" cy="14757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flipH="1" flipV="1">
            <a:off x="3363402" y="4945711"/>
            <a:ext cx="210709" cy="10336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 flipV="1">
            <a:off x="5319424" y="6200857"/>
            <a:ext cx="12569" cy="585077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76850" y="615315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0600" y="6200775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Tycho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5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lpi.usra.edu/resources/mapcatalog/LMP/lmp3/15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"/>
            <a:ext cx="11353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8849802" y="2682240"/>
            <a:ext cx="237048" cy="36046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70594" y="1074762"/>
            <a:ext cx="648269" cy="6892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18862" y="1760561"/>
            <a:ext cx="225189" cy="10577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44051" y="1866331"/>
            <a:ext cx="440140" cy="41625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80779" y="2279176"/>
            <a:ext cx="208128" cy="35143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485496" y="2623782"/>
            <a:ext cx="143301" cy="1023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625385" y="2630606"/>
            <a:ext cx="109182" cy="648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734567" y="2688609"/>
            <a:ext cx="109182" cy="33778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804082" y="2996979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2643116" y="5272585"/>
            <a:ext cx="186520" cy="4867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/>
        </p:nvCxnSpPr>
        <p:spPr>
          <a:xfrm flipV="1">
            <a:off x="2643116" y="5076967"/>
            <a:ext cx="127380" cy="213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 flipV="1">
            <a:off x="2866029" y="4317242"/>
            <a:ext cx="45493" cy="213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</p:cNvCxnSpPr>
          <p:nvPr/>
        </p:nvCxnSpPr>
        <p:spPr>
          <a:xfrm flipH="1">
            <a:off x="2906973" y="4153469"/>
            <a:ext cx="136478" cy="1683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</p:cNvCxnSpPr>
          <p:nvPr/>
        </p:nvCxnSpPr>
        <p:spPr>
          <a:xfrm flipV="1">
            <a:off x="3034352" y="3926006"/>
            <a:ext cx="27296" cy="236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</p:cNvCxnSpPr>
          <p:nvPr/>
        </p:nvCxnSpPr>
        <p:spPr>
          <a:xfrm flipH="1">
            <a:off x="3057100" y="3725839"/>
            <a:ext cx="109181" cy="213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</p:cNvCxnSpPr>
          <p:nvPr/>
        </p:nvCxnSpPr>
        <p:spPr>
          <a:xfrm flipV="1">
            <a:off x="3161731" y="3316406"/>
            <a:ext cx="104633" cy="4230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</p:cNvCxnSpPr>
          <p:nvPr/>
        </p:nvCxnSpPr>
        <p:spPr>
          <a:xfrm>
            <a:off x="3223146" y="3243637"/>
            <a:ext cx="35093" cy="82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</p:cNvCxnSpPr>
          <p:nvPr/>
        </p:nvCxnSpPr>
        <p:spPr>
          <a:xfrm flipH="1">
            <a:off x="3225421" y="3138985"/>
            <a:ext cx="54591" cy="1091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cxnSpLocks/>
          </p:cNvCxnSpPr>
          <p:nvPr/>
        </p:nvCxnSpPr>
        <p:spPr>
          <a:xfrm flipV="1">
            <a:off x="3280012" y="3052549"/>
            <a:ext cx="36394" cy="909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269915" y="3012902"/>
            <a:ext cx="91440" cy="9144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 flipH="1" flipV="1">
            <a:off x="1634169" y="4469176"/>
            <a:ext cx="1172719" cy="41969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222872" y="4472848"/>
            <a:ext cx="418641" cy="35988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808941" y="4894729"/>
            <a:ext cx="998071" cy="31077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3801036" y="4799106"/>
            <a:ext cx="1093693" cy="41237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247657" y="4832734"/>
            <a:ext cx="80835" cy="7711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H="1">
            <a:off x="2761398" y="4521958"/>
            <a:ext cx="104632" cy="568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8919554" flipV="1">
            <a:off x="4919550" y="4893917"/>
            <a:ext cx="209550" cy="23812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8919554" flipH="1" flipV="1">
            <a:off x="5012992" y="4816127"/>
            <a:ext cx="119063" cy="2381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8919554" flipH="1" flipV="1">
            <a:off x="5155454" y="4763534"/>
            <a:ext cx="66674" cy="10001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884145" y="4799682"/>
            <a:ext cx="135875" cy="6610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8881110" y="1836420"/>
            <a:ext cx="26670" cy="46863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8869680" y="2297430"/>
            <a:ext cx="381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869680" y="2373630"/>
            <a:ext cx="53340" cy="9906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919210" y="2461260"/>
            <a:ext cx="102870" cy="4191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9018270" y="2510790"/>
            <a:ext cx="68580" cy="17907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8759190" y="1546860"/>
            <a:ext cx="144780" cy="29718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8766810" y="1283970"/>
            <a:ext cx="57150" cy="27051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8614410" y="910590"/>
            <a:ext cx="205740" cy="381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8404860" y="906780"/>
            <a:ext cx="209550" cy="762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8332470" y="693420"/>
            <a:ext cx="80010" cy="21336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8332470" y="590550"/>
            <a:ext cx="0" cy="10287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8328660" y="575310"/>
            <a:ext cx="26670" cy="152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8351520" y="457200"/>
            <a:ext cx="0" cy="12192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8355330" y="365760"/>
            <a:ext cx="34290" cy="9525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08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42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Loma Linda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llulibpub</dc:creator>
  <cp:lastModifiedBy>llulibpub</cp:lastModifiedBy>
  <cp:revision>27</cp:revision>
  <dcterms:created xsi:type="dcterms:W3CDTF">2019-08-08T18:07:02Z</dcterms:created>
  <dcterms:modified xsi:type="dcterms:W3CDTF">2019-08-21T18:56:11Z</dcterms:modified>
</cp:coreProperties>
</file>